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ink/ink22.xml" ContentType="application/inkml+xml"/>
  <Override PartName="/ppt/ink/ink23.xml" ContentType="application/inkml+xml"/>
  <Override PartName="/ppt/ink/ink24.xml" ContentType="application/inkml+xml"/>
  <Override PartName="/ppt/ink/ink25.xml" ContentType="application/inkml+xml"/>
  <Override PartName="/ppt/ink/ink26.xml" ContentType="application/inkml+xml"/>
  <Override PartName="/ppt/ink/ink27.xml" ContentType="application/inkml+xml"/>
  <Override PartName="/ppt/ink/ink28.xml" ContentType="application/inkml+xml"/>
  <Override PartName="/ppt/ink/ink29.xml" ContentType="application/inkml+xml"/>
  <Override PartName="/ppt/ink/ink30.xml" ContentType="application/inkml+xml"/>
  <Override PartName="/ppt/ink/ink31.xml" ContentType="application/inkml+xml"/>
  <Override PartName="/ppt/ink/ink32.xml" ContentType="application/inkml+xml"/>
  <Override PartName="/ppt/ink/ink33.xml" ContentType="application/inkml+xml"/>
  <Override PartName="/ppt/ink/ink34.xml" ContentType="application/inkml+xml"/>
  <Override PartName="/ppt/ink/ink35.xml" ContentType="application/inkml+xml"/>
  <Override PartName="/ppt/ink/ink36.xml" ContentType="application/inkml+xml"/>
  <Override PartName="/ppt/ink/ink37.xml" ContentType="application/inkml+xml"/>
  <Override PartName="/ppt/ink/ink38.xml" ContentType="application/inkml+xml"/>
  <Override PartName="/ppt/ink/ink39.xml" ContentType="application/inkml+xml"/>
  <Override PartName="/ppt/ink/ink40.xml" ContentType="application/inkml+xml"/>
  <Override PartName="/ppt/ink/ink41.xml" ContentType="application/inkml+xml"/>
  <Override PartName="/ppt/ink/ink42.xml" ContentType="application/inkml+xml"/>
  <Override PartName="/ppt/ink/ink43.xml" ContentType="application/inkml+xml"/>
  <Override PartName="/ppt/ink/ink44.xml" ContentType="application/inkml+xml"/>
  <Override PartName="/ppt/ink/ink45.xml" ContentType="application/inkml+xml"/>
  <Override PartName="/ppt/ink/ink46.xml" ContentType="application/inkml+xml"/>
  <Override PartName="/ppt/ink/ink47.xml" ContentType="application/inkml+xml"/>
  <Override PartName="/ppt/ink/ink48.xml" ContentType="application/inkml+xml"/>
  <Override PartName="/ppt/ink/ink49.xml" ContentType="application/inkml+xml"/>
  <Override PartName="/ppt/ink/ink50.xml" ContentType="application/inkml+xml"/>
  <Override PartName="/ppt/ink/ink51.xml" ContentType="application/inkml+xml"/>
  <Override PartName="/ppt/ink/ink52.xml" ContentType="application/inkml+xml"/>
  <Override PartName="/ppt/ink/ink53.xml" ContentType="application/inkml+xml"/>
  <Override PartName="/ppt/ink/ink54.xml" ContentType="application/inkml+xml"/>
  <Override PartName="/ppt/ink/ink55.xml" ContentType="application/inkml+xml"/>
  <Override PartName="/ppt/ink/ink56.xml" ContentType="application/inkml+xml"/>
  <Override PartName="/ppt/ink/ink57.xml" ContentType="application/inkml+xml"/>
  <Override PartName="/ppt/ink/ink58.xml" ContentType="application/inkml+xml"/>
  <Override PartName="/ppt/ink/ink59.xml" ContentType="application/inkml+xml"/>
  <Override PartName="/ppt/ink/ink60.xml" ContentType="application/inkml+xml"/>
  <Override PartName="/ppt/ink/ink61.xml" ContentType="application/inkml+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2" r:id="rId4"/>
    <p:sldId id="258" r:id="rId5"/>
    <p:sldId id="259" r:id="rId6"/>
    <p:sldId id="260" r:id="rId7"/>
    <p:sldId id="261" r:id="rId8"/>
    <p:sldId id="264" r:id="rId9"/>
    <p:sldId id="265" r:id="rId10"/>
    <p:sldId id="263" r:id="rId11"/>
    <p:sldId id="26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275A45A-9034-4CB5-BC1C-79FDDF7C32AF}" v="27" dt="2025-06-09T00:43:56.902"/>
    <p1510:client id="{9C510B97-01BC-4B07-9FC0-DD2EDFC2D5EB}" v="976" dt="2025-06-09T00:55:43.190"/>
    <p1510:client id="{D1348275-CF4C-4A6D-8335-9FC9B966AB38}" v="2255" dt="2025-06-09T00:44:02.76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6-09T00:02:25.099"/>
    </inkml:context>
    <inkml:brush xml:id="br0">
      <inkml:brushProperty name="width" value="0.035" units="cm"/>
      <inkml:brushProperty name="height" value="0.035" units="cm"/>
      <inkml:brushProperty name="color" value="#FFFFFF"/>
    </inkml:brush>
  </inkml:definitions>
  <inkml:trace contextRef="#ctx0" brushRef="#br0">1754 2644 24575,'0'-5'0,"1"1"0,-1 0 0,1 0 0,0 0 0,0 0 0,0 0 0,1 0 0,0 1 0,-1-1 0,6-7 0,29-35 0,-3 5 0,13-19 0,-3 5 0,-38 45 0,0-1 0,-1 0 0,0-1 0,-1 1 0,0-1 0,-1 1 0,0-1 0,0-21 0,-1 9 0,1 4 0,-1 1 0,-2-1 0,1 0 0,-6-28 0,-24-39 0,24 65 0,1-1 0,2 0 0,-2-46 0,4 47 0,0 0 0,-1 0 0,-1 1 0,-1-1 0,-1 0 0,-1 1 0,-11-25 0,4-1 0,11 39 0,0-1 0,0 0 0,-1 1 0,-5-13 0,-23-33 0,-7-16 0,32 59 0,0 1 0,0 0 0,-1 0 0,-13-14 0,0 0 0,7 5 0,2 0 0,0-1 0,-15-38 0,-3-4 0,-21-46 0,45 97 0,-1 1 0,0 0 0,0 1 0,-1-1 0,0 1 0,-9-9 0,-16-20 0,13 2 0,16 30 0,0-1 0,-1 1 0,1 0 0,-1 0 0,-5-6 0,-4-5 0,0 0 0,1-1 0,-12-27 0,11 22 0,-22-33 0,15 37 0,17 17 0,0-1 0,0 0 0,0 1 0,1-1 0,-1 0 0,1-1 0,-3-3 0,-3-5 0,0 0 0,-1 1 0,-1 0 0,0 0 0,0 1 0,-1 1 0,-12-9 0,-22-22 0,28 24 0,-34-24 0,3 0 0,36 28 0,-1 2 0,0-1 0,-16-8 0,-57-39 0,62 42 0,20 13 0,-1 1 0,1 0 0,-1 0 0,1 0 0,-1 1 0,-5-2 0,4 2 0,1-1 0,0 1 0,0-1 0,0 0 0,-6-4 0,-24-14 0,22 13 0,1 0 0,0-1 0,-20-16 0,27 20 0,0 1 0,-1-1 0,1 1 0,-1 0 0,0 0 0,0 1 0,-11-3 0,-21-10 0,14 2 0,0 1 0,-1 1 0,0 1 0,-1 1 0,0 2 0,0 0 0,-1 2 0,-29-2 0,50 6 0,0 0 0,0 0 0,0 0 0,0-1 0,0 0 0,0 0 0,-8-5 0,-8-2 0,-65-22 0,-16-3 0,97 31-273,0 1 0,0 1 0,0-1 0,-10-1 0,3 2-6553</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6-09T00:02:59.586"/>
    </inkml:context>
    <inkml:brush xml:id="br0">
      <inkml:brushProperty name="width" value="0.035" units="cm"/>
      <inkml:brushProperty name="height" value="0.035" units="cm"/>
      <inkml:brushProperty name="color" value="#FFFFFF"/>
    </inkml:brush>
  </inkml:definitions>
  <inkml:trace contextRef="#ctx0" brushRef="#br0">1 1635 24575,'4'0'0,"0"0"0,1 0 0,-1 0 0,0-1 0,1 0 0,-1 1 0,0-2 0,0 1 0,0 0 0,0-1 0,0 0 0,0 0 0,0 0 0,0 0 0,-1-1 0,1 0 0,-1 1 0,0-1 0,0 0 0,0-1 0,0 1 0,3-6 0,0 2 0,-1-1 0,0 0 0,0 0 0,-1 0 0,0-1 0,0 1 0,-1-1 0,0 0 0,-1 0 0,0 0 0,2-15 0,-2-11 0,-3-64 0,-1 36 0,2-1011 0,1 1061 0,0-1 0,5-20 0,3-24 0,-9-10-1365,0 54-5461</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6-09T00:03:00.632"/>
    </inkml:context>
    <inkml:brush xml:id="br0">
      <inkml:brushProperty name="width" value="0.035" units="cm"/>
      <inkml:brushProperty name="height" value="0.035" units="cm"/>
      <inkml:brushProperty name="color" value="#FFFFFF"/>
    </inkml:brush>
  </inkml:definitions>
  <inkml:trace contextRef="#ctx0" brushRef="#br0">0 358 24575,'4'-2'0,"0"1"0,0-1 0,-1 1 0,1-1 0,-1 0 0,0-1 0,1 1 0,-1 0 0,3-4 0,7-4 0,9-7 0,0-1 0,-1-1 0,34-40 0,-51 55 0,19-24 0,-16 19 0,-1 1 0,1 0 0,0 1 0,1-1 0,0 1 0,0 1 0,0 0 0,15-8 0,-12 7 0,0 0 0,0 0 0,0-1 0,10-10 0,-15 11 0,1 1 0,-1 1 0,1-1 0,0 1 0,1 1 0,-1-1 0,1 1 0,0 0 0,0 1 0,1 0 0,12-3 0,-16 5 0,-1 1 0,1-1 0,0 1 0,-1 1 0,1-1 0,0 0 0,-1 1 0,1 0 0,-1 0 0,1 1 0,-1-1 0,0 1 0,0 0 0,6 3 0,-4-1 0,-1 0 0,1 1 0,-1-1 0,0 1 0,0 0 0,0 1 0,-1-1 0,7 12 0,-5-9 0,1 0 0,0 0 0,0 0 0,0-1 0,10 7 0,22 23 0,-31-29 0,0 0 0,0-1 0,17 11 0,-18-13 0,1 0 0,-1 1 0,0-1 0,-1 1 0,0 1 0,11 13 0,-12-13 0,1 0 0,0 0 0,0-1 0,9 9 0,-4-5 0,13 21 0,-11-13 0,1 1-1365,-7-11-5461</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6-09T00:03:01.880"/>
    </inkml:context>
    <inkml:brush xml:id="br0">
      <inkml:brushProperty name="width" value="0.035" units="cm"/>
      <inkml:brushProperty name="height" value="0.035" units="cm"/>
      <inkml:brushProperty name="color" value="#FFFFFF"/>
    </inkml:brush>
  </inkml:definitions>
  <inkml:trace contextRef="#ctx0" brushRef="#br0">1110 2252 24575,'0'4'0,"1"4"0,-2-1 0,1 1 0,-1 0 0,0 0 0,-3 14 0,3-20 0,0 0 0,0 0 0,0 0 0,-1 1 0,1-1 0,0 0 0,-1-1 0,1 1 0,-1 0 0,0 0 0,0-1 0,0 1 0,1-1 0,-1 0 0,0 1 0,-1-1 0,1 0 0,0 0 0,0 0 0,0 0 0,-1-1 0,1 1 0,-4 0 0,-26 5 0,21-2 0,0-2 0,0 0 0,0 0 0,0-1 0,0 0 0,0-1 0,0 0 0,-1-1 0,-19-4 0,21 2 0,1 0 0,0 0 0,0-1 0,0 0 0,0-1 0,1 0 0,-1 0 0,1-1 0,-11-10 0,-45-33 0,11 10 0,-8-7 0,35 28 0,1-2 0,-32-32 0,22 20 0,25 23 0,1 0 0,0-1 0,0 0 0,-12-17 0,-40-57 0,43 61 0,9 10 0,0-1 0,-8-18 0,10 18 0,0 1 0,-16-22 0,10 17 0,1-2 0,0 1 0,2-2 0,0 1 0,-8-26 0,13 33 0,-28-58 0,15 25 0,12 33 0,1-1 0,0 1 0,1-1 0,0 0 0,1 0 0,-2-27 0,4 29 0,-1-1 0,0 1 0,0 0 0,-8-19 0,6 18 0,1 0 0,-1 0 0,-1-22 0,-5-27 0,3 21 0,-28-112 0,30 119 0,0 3 0,-2-57 0,8-560 0,0 638 12,0 0 0,1-1 0,0 1 0,1 0 0,0 1-1,1-1 1,6-13 0,10-26-1472,-17 38-5366</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6-09T00:03:02.972"/>
    </inkml:context>
    <inkml:brush xml:id="br0">
      <inkml:brushProperty name="width" value="0.035" units="cm"/>
      <inkml:brushProperty name="height" value="0.035" units="cm"/>
      <inkml:brushProperty name="color" value="#FFFFFF"/>
    </inkml:brush>
  </inkml:definitions>
  <inkml:trace contextRef="#ctx0" brushRef="#br0">34 483 24575,'0'3'0,"-1"0"0,1 1 0,-1-1 0,0 0 0,0 0 0,0-1 0,0 1 0,0 0 0,0 0 0,-1 0 0,0-1 0,1 1 0,-1-1 0,0 1 0,0-1 0,-5 4 0,7-6 0,0 0 0,0 0 0,0 0 0,0 0 0,-1 1 0,1-1 0,0 0 0,0 0 0,0 0 0,0 0 0,0 0 0,-1 0 0,1 0 0,0 0 0,0 0 0,0 0 0,0 0 0,0 0 0,-1 0 0,1 0 0,0 0 0,0 0 0,0 0 0,0 0 0,0 0 0,-1-1 0,1 1 0,0 0 0,0 0 0,0 0 0,0 0 0,0 0 0,0 0 0,-1 0 0,1 0 0,0 0 0,0-1 0,0 1 0,0 0 0,0 0 0,0 0 0,0 0 0,-2-10 0,3-9 0,14-24 0,-12 36 0,0-1 0,0 0 0,3-17 0,-2 6 0,0-1 0,2 1 0,0 0 0,1 1 0,13-27 0,58-82 0,-67 108 0,-1 0 0,-1 0 0,7-21 0,-3 8 0,-13 31 0,1 0 0,-1 0 0,1 0 0,-1 0 0,1 1 0,-1-1 0,1 0 0,-1 0 0,1 0 0,0 1 0,-1-1 0,1 0 0,0 1 0,0-1 0,0 1 0,0-1 0,-1 0 0,1 1 0,0 0 0,0-1 0,0 1 0,0 0 0,0-1 0,0 1 0,0 0 0,0 0 0,0 0 0,0 0 0,0 0 0,0 0 0,0 0 0,0 0 0,0 0 0,0 1 0,0-1 0,0 0 0,0 1 0,0-1 0,0 0 0,1 2 0,6 2 0,-1 0 0,0 1 0,0 0 0,7 7 0,4 1 0,-10-6 0,0-1 0,0 1 0,-1 1 0,8 9 0,20 19 0,-17-21 0,-3-4 0,-1 1 0,0 0 0,-1 1 0,19 26 0,-13-16 0,-16-20 0,0 1 0,0 0 0,0-1 0,0 1 0,-1 0 0,1 0 0,-1 1 0,3 7 0,-3-5-114,0-2 1,0 1-1,1 0 0,0 0 0,0-1 1,0 0-1,1 1 0,0-1 0,0 0 1,0-1-1,9 8 0,-5-6-6712</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06-09T00:43:16.531"/>
    </inkml:context>
    <inkml:brush xml:id="br0">
      <inkml:brushProperty name="width" value="0.1" units="cm"/>
      <inkml:brushProperty name="height" value="0.1" units="cm"/>
      <inkml:brushProperty name="color" value="#FFFFFF"/>
    </inkml:brush>
  </inkml:definitions>
  <inkml:trace contextRef="#ctx0" brushRef="#br0">33957 10674 16383 0 0,'0'-4'0'0'0,"4"-25"0"0"0,7-21 0 0 0,1-15 0 0 0,-2-16 0 0 0,-2-2 0 0 0,2-1 0 0 0,-1 4 0 0 0,-1 3 0 0 0,-3 9 0 0 0,-2 3 0 0 0,-2-5 0 0 0,0 3 0 0 0,-1 6 0 0 0,0-2 0 0 0,-1 1 0 0 0,1-2 0 0 0,-1 5 0 0 0,1-2 0 0 0,0 2 0 0 0,0 0 0 0 0,0 3 0 0 0,0 4 0 0 0,0 4 0 0 0,0 0 0 0 0,0 4 0 0 0,0 0 0 0 0,0 3 0 0 0,0-1 0 0 0,0-2 0 0 0,0 2 0 0 0,0-1 0 0 0,0-3 0 0 0,0-2 0 0 0,0-2 0 0 0,0 3 0 0 0,0 4 0 0 0,0 1 0 0 0,0-1 0 0 0,-4 1 0 0 0,-7 0 0 0 0,-1-12 0 0 0,2-6 0 0 0,-3 3 0 0 0,2 2 0 0 0,-3 1 0 0 0,-3 1 0 0 0,2 4 0 0 0,3 3 0 0 0,-2-2 0 0 0,-2 0 0 0 0,2-2 0 0 0,-2-1 0 0 0,-3-2 0 0 0,-2-5 0 0 0,2-6 0 0 0,-4-1 0 0 0,-4 5 0 0 0,3 4 0 0 0,2 3 0 0 0,-1 0 0 0 0,4 6 0 0 0,1-3 0 0 0,-2-3 0 0 0,-1-1 0 0 0,-3 0 0 0 0,-9-5 0 0 0,-5-6 0 0 0,0 3 0 0 0,1 4 0 0 0,4 1 0 0 0,1 8 0 0 0,3 1 0 0 0,1 5 0 0 0,-3 6 0 0 0,-2-6 0 0 0,1 1 0 0 0,1 3 0 0 0,1 3 0 0 0,2 4 0 0 0,5 2 0 0 0,1 6 0 0 0,6-1 0 0 0,0 3 0 0 0,3 1 0 0 0,-5-1 0 0 0,-9-1 0 0 0,-4-6 0 0 0,-7-2 0 0 0,0-5 0 0 0,1 3 0 0 0,-7-1 0 0 0,0 0 0 0 0,2 6 0 0 0,0 3 0 0 0,2 1 0 0 0,-5-4 0 0 0,-14-6 0 0 0,-15-3 0 0 0,-18-3 0 0 0,3 0 0 0 0,7 2 0 0 0,4 8 0 0 0,15 5 0 0 0,13 5 0 0 0,12 8 0 0 0,7 5 0 0 0,4 3 0 0 0,2-1 0 0 0,1 0 0 0 0,0 0 0 0 0,-5 2 0 0 0,3-4 0 0 0,0 0 0 0 0,-4 0 0 0 0,-1 3 0 0 0,0 0 0 0 0,0 3 0 0 0,2 0 0 0 0,0-4 0 0 0,1-1 0 0 0,-3 1 0 0 0,-2 0 0 0 0,0-2 0 0 0,-3-1 0 0 0,0 1 0 0 0,2 2 0 0 0,2 2 0 0 0,1 1 0 0 0,7-4 0 0 0,-2 0 0 0 0,-2 1 0 0 0,1 0 0 0 0,-1 2 0 0 0,0-3 0 0 0,1-1 0 0 0,0 1 0 0 0,0 1 0 0 0,0 2 0 0 0,4 2 0 0 0</inkml:trace>
</inkml:ink>
</file>

<file path=ppt/ink/ink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06-09T00:43:16.546"/>
    </inkml:context>
    <inkml:brush xml:id="br0">
      <inkml:brushProperty name="width" value="0.1" units="cm"/>
      <inkml:brushProperty name="height" value="0.1" units="cm"/>
      <inkml:brushProperty name="color" value="#FFFFFF"/>
    </inkml:brush>
  </inkml:definitions>
  <inkml:trace contextRef="#ctx0" brushRef="#br0">30878 5643 16383 0 0,'-5'0'0'0'0,"-5"-9"0"0"0,-2-7 0 0 0,1-7 0 0 0,3-2 0 0 0,3-3 0 0 0,2 0 0 0 0,1-1 0 0 0,2 1 0 0 0,0 0 0 0 0,0 0 0 0 0,-4 5 0 0 0,-1 2 0 0 0,-1 0 0 0 0,25-5 0 0 0,35-8 0 0 0,28-3 0 0 0,17 1 0 0 0,11 2 0 0 0,-5 2 0 0 0,-15 2 0 0 0,-19 6 0 0 0,-17 7 0 0 0,-8 2 0 0 0,-7 3 0 0 0,-7 4 0 0 0,-8 4 0 0 0</inkml:trace>
</inkml:ink>
</file>

<file path=ppt/ink/ink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06-09T00:43:16.547"/>
    </inkml:context>
    <inkml:brush xml:id="br0">
      <inkml:brushProperty name="width" value="0.1" units="cm"/>
      <inkml:brushProperty name="height" value="0.1" units="cm"/>
      <inkml:brushProperty name="color" value="#FFFFFF"/>
    </inkml:brush>
  </inkml:definitions>
  <inkml:trace contextRef="#ctx0" brushRef="#br0">30824 5398 16383 0 0,'0'13'0'0'0,"5"28"0"0"0,1 16 0 0 0,4 2 0 0 0,1 1 0 0 0,2 4 0 0 0,5 4 0 0 0,-2-4 0 0 0,1-5 0 0 0,-2-2 0 0 0,-3-7 0 0 0,-5-8 0 0 0,-2-10 0 0 0</inkml:trace>
</inkml:ink>
</file>

<file path=ppt/ink/ink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06-09T00:43:16.548"/>
    </inkml:context>
    <inkml:brush xml:id="br0">
      <inkml:brushProperty name="width" value="0.1" units="cm"/>
      <inkml:brushProperty name="height" value="0.1" units="cm"/>
      <inkml:brushProperty name="color" value="#FFFFFF"/>
    </inkml:brush>
  </inkml:definitions>
  <inkml:trace contextRef="#ctx0" brushRef="#br0">36694 17643 16383 0 0,'0'-5'0'0'0,"-5"-5"0"0"0,-5-11 0 0 0,-11-11 0 0 0,-6-4 0 0 0,-3-1 0 0 0,-1 2 0 0 0,0 1 0 0 0,1 3 0 0 0,1 7 0 0 0,1-3 0 0 0,-5 4 0 0 0,-4-7 0 0 0,-11 0 0 0 0,-10-3 0 0 0,-10-5 0 0 0,-15-6 0 0 0,-12-3 0 0 0,-17-4 0 0 0,-13-2 0 0 0,-3-1 0 0 0,-2-1 0 0 0,2 5 0 0 0,14 1 0 0 0,13 6 0 0 0,5 8 0 0 0,6 3 0 0 0,-1 1 0 0 0,-3-3 0 0 0,-3 4 0 0 0,-13-1 0 0 0,-6-5 0 0 0,-10-1 0 0 0,-3-4 0 0 0,-1 2 0 0 0,2 2 0 0 0,15 7 0 0 0,17 5 0 0 0,15 2 0 0 0,14 0 0 0 0,3-1 0 0 0,-1-5 0 0 0,-7-2 0 0 0,-10 0 0 0 0,-14-5 0 0 0,-3 0 0 0 0,4 6 0 0 0,2 3 0 0 0,2 7 0 0 0,3 2 0 0 0,7 3 0 0 0,9 6 0 0 0,3 3 0 0 0,3-2 0 0 0,5 1 0 0 0,3 2 0 0 0,2 1 0 0 0,2-3 0 0 0,-3 0 0 0 0,-2 0 0 0 0,0 3 0 0 0,2 1 0 0 0,-4 1 0 0 0,-1 1 0 0 0,-7 1 0 0 0,-6 0 0 0 0,-4 0 0 0 0,2 1 0 0 0,5 4 0 0 0,7 1 0 0 0,8 4 0 0 0,10 1 0 0 0,9-2 0 0 0,-3-2 0 0 0,0-3 0 0 0,-1 3 0 0 0,2 1 0 0 0,-2 2 0 0 0,2 1 0 0 0,-6-3 0 0 0,-9 3 0 0 0,1 4 0 0 0,4 3 0 0 0,3 0 0 0 0,8 0 0 0 0,7-2 0 0 0,8 5 0 0 0,4 8 0 0 0,1 8 0 0 0,4 12 0 0 0,-1 6 0 0 0,3 8 0 0 0,4 6 0 0 0,3 6 0 0 0,2 8 0 0 0,7 8 0 0 0,8 7 0 0 0,1 0 0 0 0,4-2 0 0 0,-2-9 0 0 0,-2-10 0 0 0,5-4 0 0 0,5-6 0 0 0,-1-5 0 0 0,-1-4 0 0 0,2-3 0 0 0,1-1 0 0 0,2-1 0 0 0,1 0 0 0 0,0 4 0 0 0,5 6 0 0 0,-2 2 0 0 0,2-6 0 0 0,1-4 0 0 0,4-6 0 0 0,1-3 0 0 0,2 0 0 0 0,9 1 0 0 0,10 2 0 0 0,13 2 0 0 0,8 1 0 0 0,0-4 0 0 0,1-5 0 0 0,4-5 0 0 0,-8-6 0 0 0,-7-2 0 0 0,3-7 0 0 0,3 2 0 0 0,11 1 0 0 0,18 5 0 0 0,15 2 0 0 0,0 0 0 0 0,3-1 0 0 0,-5-1 0 0 0,-5-2 0 0 0,-8-1 0 0 0,-12-1 0 0 0,-17-4 0 0 0,-13-7 0 0 0,-2 3 0 0 0,1 3 0 0 0,9-2 0 0 0,11 0 0 0 0,10 5 0 0 0,12 4 0 0 0,7 1 0 0 0,-2 0 0 0 0,-5-5 0 0 0,-7-7 0 0 0,-11-6 0 0 0,-5-1 0 0 0,-8-3 0 0 0,-12-1 0 0 0,-1 1 0 0 0,-3 0 0 0 0,-1 3 0 0 0,3 0 0 0 0,-3-2 0 0 0,-2-3 0 0 0,4-2 0 0 0,0-2 0 0 0,1-1 0 0 0,-1-1 0 0 0,4-1 0 0 0,5 1 0 0 0,5 0 0 0 0,-1-1 0 0 0,-3 1 0 0 0,-3 0 0 0 0,-4 0 0 0 0,-3 0 0 0 0,-2-5 0 0 0,-1-6 0 0 0,3 0 0 0 0,2-4 0 0 0,9-4 0 0 0,2-3 0 0 0,-2 3 0 0 0,-8-1 0 0 0,-5-1 0 0 0,-3-2 0 0 0,-5-1 0 0 0,-7 3 0 0 0,-5-4 0 0 0,-4 3 0 0 0,-8 0 0 0 0,-2 4 0 0 0,-6-4 0 0 0,0 1 0 0 0,2-4 0 0 0,-3-3 0 0 0,7-6 0 0 0,-2-1 0 0 0,6 1 0 0 0,-1 1 0 0 0,4-3 0 0 0,2 0 0 0 0,0-2 0 0 0,0 0 0 0 0,-5 2 0 0 0,-7 3 0 0 0,-7 2 0 0 0,-5 2 0 0 0,1 1 0 0 0,0 1 0 0 0,-2 1 0 0 0,-2-5 0 0 0,4-6 0 0 0,0-1 0 0 0,-1 1 0 0 0,-2 3 0 0 0,-1 1 0 0 0,4 4 0 0 0,-1 0 0 0 0,0 2 0 0 0,-1 0 0 0 0,-2 1 0 0 0,-1 0 0 0 0,-1-1 0 0 0,-1 1 0 0 0,0-1 0 0 0,-1 1 0 0 0,1-1 0 0 0,0 5 0 0 0</inkml:trace>
</inkml:ink>
</file>

<file path=ppt/ink/ink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06-09T00:43:16.549"/>
    </inkml:context>
    <inkml:brush xml:id="br0">
      <inkml:brushProperty name="width" value="0.1" units="cm"/>
      <inkml:brushProperty name="height" value="0.1" units="cm"/>
      <inkml:brushProperty name="color" value="#FFFFFF"/>
    </inkml:brush>
  </inkml:definitions>
  <inkml:trace contextRef="#ctx0" brushRef="#br0">34004 16372 16383 0 0,'0'-14'0'0'0,"0"-22"0"0"0,-9-15 0 0 0,-3-12 0 0 0,1 0 0 0 0,-3 7 0 0 0,1 2 0 0 0,-1 8 0 0 0,1 5 0 0 0,3 7 0 0 0,-2 3 0 0 0,2 3 0 0 0,-2-3 0 0 0,1 0 0 0 0,-3-1 0 0 0,-3 2 0 0 0,-3 1 0 0 0,2-4 0 0 0,-1-1 0 0 0,-2-3 0 0 0,3 0 0 0 0,0-4 0 0 0,-6-3 0 0 0,1-8 0 0 0,4 1 0 0 0,2 3 0 0 0,2 2 0 0 0,5 4 0 0 0,-1 9 0 0 0,2 5 0 0 0,2 3 0 0 0,2 2 0 0 0,2-1 0 0 0,2 0 0 0 0,0 0 0 0 0,2-2 0 0 0,-1 0 0 0 0,1-1 0 0 0,-1 1 0 0 0,5-1 0 0 0,1 0 0 0 0,0 0 0 0 0,-1 0 0 0 0,3 5 0 0 0,0 1 0 0 0,3 0 0 0 0,5-1 0 0 0,-1 3 0 0 0</inkml:trace>
</inkml:ink>
</file>

<file path=ppt/ink/ink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06-09T00:43:16.550"/>
    </inkml:context>
    <inkml:brush xml:id="br0">
      <inkml:brushProperty name="width" value="0.1" units="cm"/>
      <inkml:brushProperty name="height" value="0.1" units="cm"/>
      <inkml:brushProperty name="color" value="#FFFFFF"/>
    </inkml:brush>
  </inkml:definitions>
  <inkml:trace contextRef="#ctx0" brushRef="#br0">33258 14953 16383 0 0,'0'-5'0'0'0,"5"-1"0"0"0,1-4 0 0 0,9-10 0 0 0,15-6 0 0 0,17-7 0 0 0,13-8 0 0 0,11 4 0 0 0,2-2 0 0 0,-2 2 0 0 0,-9 7 0 0 0,-10 9 0 0 0,-14 30 0 0 0,-9 28 0 0 0,-9 11 0 0 0,1 12 0 0 0,1 5 0 0 0,2-4 0 0 0,1-4 0 0 0,1-6 0 0 0,-4-13 0 0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6-09T00:02:26.230"/>
    </inkml:context>
    <inkml:brush xml:id="br0">
      <inkml:brushProperty name="width" value="0.035" units="cm"/>
      <inkml:brushProperty name="height" value="0.035" units="cm"/>
      <inkml:brushProperty name="color" value="#FFFFFF"/>
    </inkml:brush>
  </inkml:definitions>
  <inkml:trace contextRef="#ctx0" brushRef="#br0">1 317 24575,'3'0'0,"-1"0"0,0 0 0,-1 0 0,1 0 0,0 0 0,0 0 0,-1 0 0,1 0 0,0-1 0,0 1 0,-1-1 0,1 1 0,2-2 0,-3 0 0,0 1 0,0-1 0,0 1 0,0-1 0,-1 1 0,1-1 0,-1 0 0,1 1 0,-1-1 0,0 0 0,1 1 0,-1-1 0,0 0 0,0 0 0,-1-1 0,0-89 0,2-23 0,-1 112 0,0 1 0,1 0 0,-1-1 0,1 1 0,-1-1 0,1 1 0,0 0 0,0 0 0,0-1 0,0 1 0,0 0 0,1 0 0,-1 0 0,1 0 0,-1 1 0,1-1 0,0 0 0,0 0 0,0 1 0,0 0 0,0-1 0,0 1 0,0 0 0,0 0 0,0 0 0,1 0 0,-1 0 0,0 0 0,1 1 0,2-1 0,8-1 0,0 1 0,0 1 0,1 0 0,20 2 0,0 1 0,26-2 0,119-3 0,-172 1-170,0 0-1,0-1 0,0 1 1,-1-2-1,1 1 0,0-1 1,8-5-1,-6 3-6655</inkml:trace>
</inkml:ink>
</file>

<file path=ppt/ink/ink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06-09T00:43:16.551"/>
    </inkml:context>
    <inkml:brush xml:id="br0">
      <inkml:brushProperty name="width" value="0.1" units="cm"/>
      <inkml:brushProperty name="height" value="0.1" units="cm"/>
      <inkml:brushProperty name="color" value="#FFFFFF"/>
    </inkml:brush>
  </inkml:definitions>
  <inkml:trace contextRef="#ctx0" brushRef="#br0">34131 16434 16383 0 0,'0'-9'0'0'0,"9"-13"0"0"0,8-10 0 0 0,10-11 0 0 0,9-14 0 0 0,13-17 0 0 0,11-10 0 0 0,9-3 0 0 0,2-6 0 0 0,-1 9 0 0 0,-5 4 0 0 0,-8 8 0 0 0,-4 6 0 0 0,-8 10 0 0 0,-6 1 0 0 0,-5 5 0 0 0,-4 2 0 0 0,-3 0 0 0 0,4 0 0 0 0,0-3 0 0 0,1 0 0 0 0,-2-1 0 0 0,-1-1 0 0 0,-1 4 0 0 0,0 1 0 0 0,-1 5 0 0 0,0-1 0 0 0,0 0 0 0 0,-1 1 0 0 0,1 0 0 0 0,-5-7 0 0 0,-2-4 0 0 0,6-2 0 0 0,-2 0 0 0 0,3-5 0 0 0,3-5 0 0 0,-5-1 0 0 0,-1-2 0 0 0,0-4 0 0 0,-5 6 0 0 0,-1 2 0 0 0,-3 2 0 0 0,0 2 0 0 0,-2 3 0 0 0,1 7 0 0 0,-2 3 0 0 0,-3 0 0 0 0,2-1 0 0 0,7-9 0 0 0,7-6 0 0 0,-3 1 0 0 0,1-4 0 0 0,0 1 0 0 0,-3 7 0 0 0,-1 0 0 0 0,1 1 0 0 0,2 5 0 0 0,-3 8 0 0 0,-5-3 0 0 0,0-1 0 0 0,-2 2 0 0 0,-4 5 0 0 0,2 4 0 0 0,-1 1 0 0 0,3 1 0 0 0,-2-2 0 0 0,-1-3 0 0 0,2-5 0 0 0,3 2 0 0 0,5 3 0 0 0,-2-5 0 0 0,-3-8 0 0 0,-5 1 0 0 0,2 4 0 0 0,-2 6 0 0 0,2 11 0 0 0,0 1 0 0 0,2 2 0 0 0,-1-4 0 0 0,-2-1 0 0 0,1 2 0 0 0,3-4 0 0 0,0 0 0 0 0,-3 2 0 0 0,-3 1 0 0 0,2 8 0 0 0,-2 2 0 0 0,4 1 0 0 0,-2 0 0 0 0,-1 3 0 0 0</inkml:trace>
</inkml:ink>
</file>

<file path=ppt/ink/ink2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06-09T00:43:16.552"/>
    </inkml:context>
    <inkml:brush xml:id="br0">
      <inkml:brushProperty name="width" value="0.1" units="cm"/>
      <inkml:brushProperty name="height" value="0.1" units="cm"/>
      <inkml:brushProperty name="color" value="#FFFFFF"/>
    </inkml:brush>
  </inkml:definitions>
  <inkml:trace contextRef="#ctx0" brushRef="#br0">35930 12015 16383 0 0,'14'-18'0'0'0,"9"-11"0"0"0,9-4 0 0 0,5-7 0 0 0,-1 4 0 0 0,-5 4 0 0 0,-8 2 0 0 0,-4 7 0 0 0,-1 7 0 0 0,11 33 0 0 0,14 33 0 0 0,0 16 0 0 0,-4 7 0 0 0,2 3 0 0 0,-2 0 0 0 0,-8-10 0 0 0,-4-16 0 0 0,-8-12 0 0 0,-5-12 0 0 0</inkml:trace>
</inkml:ink>
</file>

<file path=ppt/ink/ink2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06-09T00:43:16.553"/>
    </inkml:context>
    <inkml:brush xml:id="br0">
      <inkml:brushProperty name="width" value="0.1" units="cm"/>
      <inkml:brushProperty name="height" value="0.1" units="cm"/>
      <inkml:brushProperty name="color" value="#FFFFFF"/>
    </inkml:brush>
  </inkml:definitions>
  <inkml:trace contextRef="#ctx0" brushRef="#br0">33951 16199 16383 0 0,'-9'0'0'0'0,"-21"-9"0"0"0,-20-12 0 0 0,-14-8 0 0 0,-24-11 0 0 0,-29-14 0 0 0,-26-15 0 0 0,-12-10 0 0 0,-7-9 0 0 0,2-9 0 0 0,14-1 0 0 0,13 3 0 0 0,21 3 0 0 0,20 13 0 0 0,17 11 0 0 0,11 3 0 0 0,8 0 0 0 0,5 0 0 0 0,1 4 0 0 0,1-3 0 0 0,-6-8 0 0 0,2 4 0 0 0,6 4 0 0 0,6 4 0 0 0,-3 2 0 0 0,5 8 0 0 0,1 2 0 0 0,2 6 0 0 0,7 4 0 0 0,4 1 0 0 0,1 1 0 0 0,6 2 0 0 0,0-1 0 0 0,0-1 0 0 0,2-2 0 0 0,-1 1 0 0 0,-1 1 0 0 0,1-2 0 0 0,5-3 0 0 0,-1 0 0 0 0,2 3 0 0 0,-2-6 0 0 0,2 0 0 0 0,-3 3 0 0 0,2 0 0 0 0,3 1 0 0 0,-2 8 0 0 0,1 5 0 0 0,2 3 0 0 0,-2 0 0 0 0,1 0 0 0 0,-3 4 0 0 0,1 1 0 0 0,2-1 0 0 0,3-1 0 0 0,2 2 0 0 0</inkml:trace>
</inkml:ink>
</file>

<file path=ppt/ink/ink2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06-09T00:43:16.554"/>
    </inkml:context>
    <inkml:brush xml:id="br0">
      <inkml:brushProperty name="width" value="0.1" units="cm"/>
      <inkml:brushProperty name="height" value="0.1" units="cm"/>
      <inkml:brushProperty name="color" value="#FFFFFF"/>
    </inkml:brush>
  </inkml:definitions>
  <inkml:trace contextRef="#ctx0" brushRef="#br0">31300 14134 16383 0 0,'0'-9'0'0'0,"0"-21"0"0"0,0-10 0 0 0,5-8 0 0 0,1 0 0 0 0,0 4 0 0 0,-2 5 0 0 0,4 8 0 0 0,0 6 0 0 0,-1 2 0 0 0,-2 1 0 0 0,-1-1 0 0 0,2 3 0 0 0,1 2 0 0 0,8 2 0 0 0,38 6 0 0 0,33 3 0 0 0,24 3 0 0 0,3 2 0 0 0,-9 2 0 0 0,-17 1 0 0 0,-19 0 0 0 0,-22-1 0 0 0</inkml:trace>
</inkml:ink>
</file>

<file path=ppt/ink/ink2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06-09T00:43:16.555"/>
    </inkml:context>
    <inkml:brush xml:id="br0">
      <inkml:brushProperty name="width" value="0.1" units="cm"/>
      <inkml:brushProperty name="height" value="0.1" units="cm"/>
      <inkml:brushProperty name="color" value="#FF0066"/>
    </inkml:brush>
  </inkml:definitions>
  <inkml:trace contextRef="#ctx0" brushRef="#br0">26617 14956 16383 0 0,'0'-5'0'0'0,"0"-6"0"0"0,14-1 0 0 0,15 1 0 0 0,11 3 0 0 0,8 2 0 0 0,2 3 0 0 0,0 1 0 0 0,-2 2 0 0 0,-1 0 0 0 0,-3 1 0 0 0,-4-1 0 0 0,5 1 0 0 0,9-1 0 0 0,5 0 0 0 0,-3 0 0 0 0,-2 0 0 0 0,0 0 0 0 0,0 0 0 0 0,5 0 0 0 0,-2 0 0 0 0,-7-4 0 0 0,-7-3 0 0 0,-6 1 0 0 0,-9-3 0 0 0,-5-1 0 0 0,-1 2 0 0 0,-1 2 0 0 0,7 2 0 0 0,8 2 0 0 0,2 1 0 0 0,4 1 0 0 0,0 0 0 0 0,-3 0 0 0 0,-2 1 0 0 0,-4-1 0 0 0,-2 0 0 0 0,2 1 0 0 0,6-1 0 0 0,6 0 0 0 0,4 0 0 0 0,-1 0 0 0 0,-5 0 0 0 0,1 0 0 0 0,-3 0 0 0 0,-3 0 0 0 0,-4-5 0 0 0,-3-1 0 0 0,3 0 0 0 0,1 1 0 0 0,-2 1 0 0 0,-1 2 0 0 0,3 1 0 0 0,1 1 0 0 0,-1 0 0 0 0,2 0 0 0 0,1 0 0 0 0,-3 0 0 0 0,-1 0 0 0 0,2 1 0 0 0,0-1 0 0 0,-1 4 0 0 0,2 3 0 0 0,1-1 0 0 0,-3-1 0 0 0,3-2 0 0 0,-5 4 0 0 0,-3 0 0 0 0,-3 0 0 0 0,0-2 0 0 0,-1-2 0 0 0,1-1 0 0 0,4-1 0 0 0,-2 4 0 0 0,-2 1 0 0 0,-1 0 0 0 0,1-2 0 0 0,-1-1 0 0 0,6-1 0 0 0,-3 4 0 0 0,-2 0 0 0 0,4 0 0 0 0,2-1 0 0 0,-1-2 0 0 0,0-1 0 0 0,-1-1 0 0 0,3-1 0 0 0,1 0 0 0 0,0 0 0 0 0,-3 0 0 0 0,-1 0 0 0 0,-1-1 0 0 0,-1 1 0 0 0,-1 0 0 0 0,0 0 0 0 0,-1 0 0 0 0,1 0 0 0 0,0 0 0 0 0,4 0 0 0 0,2 0 0 0 0,4 0 0 0 0,1 0 0 0 0,-1 0 0 0 0,-4 0 0 0 0,-1 0 0 0 0,-3 0 0 0 0,-1 0 0 0 0,-1 0 0 0 0,10 0 0 0 0,2 0 0 0 0,-1 0 0 0 0,-2 0 0 0 0,-3 0 0 0 0,-2 0 0 0 0,3 0 0 0 0,0 0 0 0 0,-1 0 0 0 0,-2 0 0 0 0,-1 0 0 0 0,-1 0 0 0 0,-2 0 0 0 0,0 0 0 0 0,0 0 0 0 0,-1 0 0 0 0,1 0 0 0 0,0 0 0 0 0,-1 0 0 0 0,1 0 0 0 0,0 0 0 0 0,4 0 0 0 0,7 0 0 0 0,6 0 0 0 0,0 0 0 0 0,-3 0 0 0 0,-4 0 0 0 0,-3 0 0 0 0,-3 0 0 0 0,-3-5 0 0 0,-1-1 0 0 0,0 0 0 0 0,-1 1 0 0 0,0 2 0 0 0,0 1 0 0 0,0 1 0 0 0,1 0 0 0 0,0 1 0 0 0,-5 0 0 0 0</inkml:trace>
</inkml:ink>
</file>

<file path=ppt/ink/ink2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06-09T00:43:16.556"/>
    </inkml:context>
    <inkml:brush xml:id="br0">
      <inkml:brushProperty name="width" value="0.1" units="cm"/>
      <inkml:brushProperty name="height" value="0.1" units="cm"/>
      <inkml:brushProperty name="color" value="#FF0066"/>
    </inkml:brush>
  </inkml:definitions>
  <inkml:trace contextRef="#ctx0" brushRef="#br0">28496 15362 16383 0 0,'4'-10'0'0'0,"7"-7"0"0"0,11-6 0 0 0,2-4 0 0 0,1 3 0 0 0,-4 1 0 0 0,0 4 0 0 0,1 0 0 0 0,1 0 0 0 0,2-8 0 0 0,1 2 0 0 0,-4-5 0 0 0,-1 3 0 0 0,-3 1 0 0 0,13 29 0 0 0,16 23 0 0 0,5 17 0 0 0,-2 6 0 0 0,-5 3 0 0 0,-5-1 0 0 0,-5-6 0 0 0,-3-4 0 0 0,-3-6 0 0 0,-6-8 0 0 0</inkml:trace>
</inkml:ink>
</file>

<file path=ppt/ink/ink2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06-09T00:43:16.557"/>
    </inkml:context>
    <inkml:brush xml:id="br0">
      <inkml:brushProperty name="width" value="0.1" units="cm"/>
      <inkml:brushProperty name="height" value="0.1" units="cm"/>
      <inkml:brushProperty name="color" value="#FF0066"/>
    </inkml:brush>
  </inkml:definitions>
  <inkml:trace contextRef="#ctx0" brushRef="#br0">28775 15108 16383 0 0,'0'9'0'0'0,"0"9"0"0"0,0 9 0 0 0,0 6 0 0 0,0 7 0 0 0,0 1 0 0 0,0-2 0 0 0,0-3 0 0 0,0-2 0 0 0,0-3 0 0 0,0-1 0 0 0,0-2 0 0 0,0 0 0 0 0,0-1 0 0 0,0 0 0 0 0,0 1 0 0 0,0-1 0 0 0,0 1 0 0 0,0-1 0 0 0,-4 1 0 0 0,-7 0 0 0 0,-2 5 0 0 0,-2 5 0 0 0,0 3 0 0 0,-1-7 0 0 0,1-5 0 0 0,4-1 0 0 0,-6-2 0 0 0,0 5 0 0 0,-1-3 0 0 0,-4-7 0 0 0,3-1 0 0 0,0-5 0 0 0,-2 0 0 0 0,-2 2 0 0 0,-1-1 0 0 0,2-4 0 0 0</inkml:trace>
</inkml:ink>
</file>

<file path=ppt/ink/ink2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06-09T00:44:07.317"/>
    </inkml:context>
    <inkml:brush xml:id="br0">
      <inkml:brushProperty name="width" value="0.1" units="cm"/>
      <inkml:brushProperty name="height" value="0.1" units="cm"/>
      <inkml:brushProperty name="color" value="#FFFFFF"/>
    </inkml:brush>
  </inkml:definitions>
  <inkml:trace contextRef="#ctx0" brushRef="#br0">13097 8255 16383 0 0,'0'0'0'0'0</inkml:trace>
</inkml:ink>
</file>

<file path=ppt/ink/ink2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06-09T00:43:16.558"/>
    </inkml:context>
    <inkml:brush xml:id="br0">
      <inkml:brushProperty name="width" value="0.1" units="cm"/>
      <inkml:brushProperty name="height" value="0.1" units="cm"/>
      <inkml:brushProperty name="color" value="#FFFFFF"/>
    </inkml:brush>
  </inkml:definitions>
  <inkml:trace contextRef="#ctx0" brushRef="#br0">37968 6535 16383 0 0,'0'0'0'0'0</inkml:trace>
</inkml:ink>
</file>

<file path=ppt/ink/ink2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06-09T00:44:07.319"/>
    </inkml:context>
    <inkml:brush xml:id="br0">
      <inkml:brushProperty name="width" value="0.1" units="cm"/>
      <inkml:brushProperty name="height" value="0.1" units="cm"/>
      <inkml:brushProperty name="color" value="#FFFFFF"/>
    </inkml:brush>
  </inkml:definitions>
  <inkml:trace contextRef="#ctx0" brushRef="#br0">17754 5477 16383 0 0,'0'0'0'0'0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6-09T00:02:37.777"/>
    </inkml:context>
    <inkml:brush xml:id="br0">
      <inkml:brushProperty name="width" value="0.035" units="cm"/>
      <inkml:brushProperty name="height" value="0.035" units="cm"/>
      <inkml:brushProperty name="color" value="#FFFFFF"/>
    </inkml:brush>
  </inkml:definitions>
  <inkml:trace contextRef="#ctx0" brushRef="#br0">104 805 24575,'0'-3'0,"-1"0"0,0 0 0,0 0 0,0 0 0,-1 0 0,1 0 0,-1 0 0,-3-3 0,-2-8 0,-10-20 0,5 11 0,2-1 0,-13-38 0,18 42 0,0 0 0,1 0 0,1 0 0,0-37 0,3 47 0,1 1 0,-1-1 0,2 1 0,0-1 0,0 1 0,0 0 0,1 0 0,0 0 0,1 0 0,0 1 0,7-12 0,29-43 0,-20 19 0,-18 36 0,1 1 0,0 0 0,1 0 0,-1 0 0,1 0 0,8-8 0,1-1 0,2 0 0,0 2 0,20-16 0,-26 25 0,1-1 0,0 1 0,20-6 0,17-9 0,-16 3 0,36-14 0,-56 26 0,1 1 0,0 1 0,0 0 0,0 1 0,0 0 0,23 0 0,7 1 0,-25 0 0,1 0 0,0 2 0,0 0 0,20 4 0,-29-2 0,0 0 0,0 1 0,13 8 0,10 4 0,-30-15 0,21 9 0,1-1 0,1-1 0,44 9 0,-56-14 0,1 0 0,-1 1 0,0 1 0,21 11 0,15 5 0,2 0 0,18 5 0,-56-20 0,1 0 0,-1 0 0,0 1 0,-1 1 0,0 0 0,0 1 0,17 16 0,18 13 0,-28-24 0,-1 1 0,-1 1 0,0 1 0,-1 0 0,-1 1 0,-1 1 0,-1 0 0,0 1 0,10 22 0,45 72 0,-63-102 0,0 0 0,0 1 0,-1 0 0,-1 0 0,0 1 0,-1-1 0,1 14 0,-4 98 0,-1-54 0,2-42 0,-4 36 0,2-53 0,-1 0 0,1 0 0,-2-1 0,0 1 0,-9 19 0,10-26 0,-6 11 0,0 1 0,2 0 0,0 1 0,1 0 0,-7 29 0,11-36 0,-1-1 0,0 0 0,-1 0 0,0 0 0,0 0 0,-1-1 0,-1 1 0,1-1 0,-11 11 0,-6 7 0,-39 36 0,52-56 0,-1-1 0,1 1 0,-1-1 0,0-1 0,-21 8 0,-18 11 0,26-10 0,14-8 0,0-1 0,1 0 0,-2 0 0,1-1 0,0 0 0,-1 0 0,0-1 0,0 0 0,-12 1 0,-185-2 0,107-4 0,52 4 0,30 0 0,-1-2 0,1 0 0,-1-1 0,-26-5 0,38 4 0,-1-1 0,1 0 0,0 0 0,0 0 0,1-1 0,-1-1 0,-6-4 0,-43-41 0,34 30 0,-45-45 0,62 59 0,1 0 0,0 0 0,0 0 0,0 0 0,-4-12 0,5 11 0,-1 0 0,0 0 0,0 0 0,0 0 0,-6-6 0,-2-1 0,-18-29 0,20 28 0,0 1 0,-18-20 0,12 16 0,0-1 0,1-1 0,-16-28 0,23 32 0,1 0 0,0 0 0,1 0 0,1-1 0,1 1 0,0-1 0,2 0 0,0-1 0,0 1 0,2-25 0,-1 27 0,0 0 0,-1 0 0,-1 0 0,-7-21 0,5 21 0,1-1 0,1 0 0,-3-29 0,6 29-1365,0 1-5461</inkml:trace>
</inkml:ink>
</file>

<file path=ppt/ink/ink3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06-09T00:44:07.320"/>
    </inkml:context>
    <inkml:brush xml:id="br0">
      <inkml:brushProperty name="width" value="0.1" units="cm"/>
      <inkml:brushProperty name="height" value="0.1" units="cm"/>
      <inkml:brushProperty name="color" value="#FFFFFF"/>
    </inkml:brush>
  </inkml:definitions>
  <inkml:trace contextRef="#ctx0" brushRef="#br0">19050 6271 16383 0 0,'0'0'0'0'0</inkml:trace>
</inkml:ink>
</file>

<file path=ppt/ink/ink3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06-09T00:44:07.321"/>
    </inkml:context>
    <inkml:brush xml:id="br0">
      <inkml:brushProperty name="width" value="0.1" units="cm"/>
      <inkml:brushProperty name="height" value="0.1" units="cm"/>
      <inkml:brushProperty name="color" value="#FFFFFF"/>
    </inkml:brush>
  </inkml:definitions>
  <inkml:trace contextRef="#ctx0" brushRef="#br0">26564 17939 16383 0 0,'0'0'0'0'0</inkml:trace>
</inkml:ink>
</file>

<file path=ppt/ink/ink3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06-09T00:44:07.322"/>
    </inkml:context>
    <inkml:brush xml:id="br0">
      <inkml:brushProperty name="width" value="0.1" units="cm"/>
      <inkml:brushProperty name="height" value="0.1" units="cm"/>
      <inkml:brushProperty name="color" value="#FFFFFF"/>
    </inkml:brush>
  </inkml:definitions>
  <inkml:trace contextRef="#ctx0" brushRef="#br0">25770 16087 16383 0 0,'0'0'0'0'0</inkml:trace>
</inkml:ink>
</file>

<file path=ppt/ink/ink3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06-09T00:44:07.323"/>
    </inkml:context>
    <inkml:brush xml:id="br0">
      <inkml:brushProperty name="width" value="0.1" units="cm"/>
      <inkml:brushProperty name="height" value="0.1" units="cm"/>
      <inkml:brushProperty name="color" value="#FFFFFF"/>
    </inkml:brush>
  </inkml:definitions>
  <inkml:trace contextRef="#ctx0" brushRef="#br0">29819 12912 16383 0 0,'0'0'0'0'0</inkml:trace>
</inkml:ink>
</file>

<file path=ppt/ink/ink3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06-09T00:44:07.324"/>
    </inkml:context>
    <inkml:brush xml:id="br0">
      <inkml:brushProperty name="width" value="0.1" units="cm"/>
      <inkml:brushProperty name="height" value="0.1" units="cm"/>
      <inkml:brushProperty name="color" value="#FFFFFF"/>
    </inkml:brush>
  </inkml:definitions>
  <inkml:trace contextRef="#ctx0" brushRef="#br0">17357 6403 16383 0 0,'0'0'0'0'0</inkml:trace>
</inkml:ink>
</file>

<file path=ppt/ink/ink3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06-09T00:44:07.325"/>
    </inkml:context>
    <inkml:brush xml:id="br0">
      <inkml:brushProperty name="width" value="0.1" units="cm"/>
      <inkml:brushProperty name="height" value="0.1" units="cm"/>
      <inkml:brushProperty name="color" value="#FFFFFF"/>
    </inkml:brush>
  </inkml:definitions>
  <inkml:trace contextRef="#ctx0" brushRef="#br0">17357 6403 16383 0 0,'0'0'0'0'0</inkml:trace>
</inkml:ink>
</file>

<file path=ppt/ink/ink3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06-09T00:44:07.326"/>
    </inkml:context>
    <inkml:brush xml:id="br0">
      <inkml:brushProperty name="width" value="0.1" units="cm"/>
      <inkml:brushProperty name="height" value="0.1" units="cm"/>
      <inkml:brushProperty name="color" value="#FFFFFF"/>
    </inkml:brush>
  </inkml:definitions>
  <inkml:trace contextRef="#ctx0" brushRef="#br0">17251 8996 16383 0 0,'0'0'0'0'0</inkml:trace>
</inkml:ink>
</file>

<file path=ppt/ink/ink3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06-09T00:44:07.327"/>
    </inkml:context>
    <inkml:brush xml:id="br0">
      <inkml:brushProperty name="width" value="0.1" units="cm"/>
      <inkml:brushProperty name="height" value="0.1" units="cm"/>
      <inkml:brushProperty name="color" value="#FFFFFF"/>
    </inkml:brush>
  </inkml:definitions>
  <inkml:trace contextRef="#ctx0" brushRef="#br0">19579 2937 16383 0 0,'0'0'0'0'0</inkml:trace>
</inkml:ink>
</file>

<file path=ppt/ink/ink3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06-09T00:44:07.328"/>
    </inkml:context>
    <inkml:brush xml:id="br0">
      <inkml:brushProperty name="width" value="0.1" units="cm"/>
      <inkml:brushProperty name="height" value="0.1" units="cm"/>
      <inkml:brushProperty name="color" value="#FFFFFF"/>
    </inkml:brush>
  </inkml:definitions>
  <inkml:trace contextRef="#ctx0" brushRef="#br0">19738 2540 16383 0 0,'0'0'0'0'0</inkml:trace>
</inkml:ink>
</file>

<file path=ppt/ink/ink3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06-09T00:44:07.329"/>
    </inkml:context>
    <inkml:brush xml:id="br0">
      <inkml:brushProperty name="width" value="0.1" units="cm"/>
      <inkml:brushProperty name="height" value="0.1" units="cm"/>
      <inkml:brushProperty name="color" value="#FFFFFF"/>
    </inkml:brush>
  </inkml:definitions>
  <inkml:trace contextRef="#ctx0" brushRef="#br0">19738 2540 16383 0 0,'0'0'0'0'0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6-09T00:02:40.148"/>
    </inkml:context>
    <inkml:brush xml:id="br0">
      <inkml:brushProperty name="width" value="0.035" units="cm"/>
      <inkml:brushProperty name="height" value="0.035" units="cm"/>
      <inkml:brushProperty name="color" value="#FFFFFF"/>
    </inkml:brush>
  </inkml:definitions>
  <inkml:trace contextRef="#ctx0" brushRef="#br0">5095 3360 24575,'0'8'0,"0"6"0,0 0 0,-1-1 0,-3 16 0,3-24 0,-1 0 0,1 0 0,-1 0 0,0-1 0,0 1 0,-1-1 0,1 1 0,-1-1 0,0 0 0,-1 0 0,-5 7 0,3-6 0,-1 0 0,1 0 0,-1 0 0,0-1 0,0 0 0,0 0 0,0-1 0,-1 0 0,1 0 0,-1-1 0,0 0 0,0 0 0,-13 1 0,-20 4 0,23-3 0,-1-2 0,-23 2 0,20-4 0,7 1 0,0-1 0,0 0 0,0-1 0,0 0 0,0-2 0,0 1 0,0-2 0,-26-10 0,-38-12 0,50 13 0,-33-9 0,34 14 0,-45-23 0,43 15 0,14 6 0,-1 2 0,0 0 0,0 1 0,-30-9 0,36 12 0,0 0 0,1 0 0,-1-2 0,1 1 0,0-1 0,0-1 0,1 1 0,0-2 0,-11-10 0,5 5 0,0 1 0,-19-12 0,21 16 0,2 0 0,-21-19 0,-6-4 0,5 12 0,26 16 0,1 0 0,-1 0 0,1-1 0,-10-8 0,-6-5 0,-27-18 0,-20-15 0,23 7 0,-58-69 0,100 106 0,-1 0 0,1 0 0,1-1 0,-1 1 0,-2-9 0,4 9 0,-1-1 0,0 1 0,0 0 0,-1 0 0,1 1 0,-7-8 0,2 5 0,0 0 0,1-1 0,0 0 0,0 0 0,1-1 0,-9-18 0,11 19 0,0 1 0,-1 0 0,0 0 0,-9-9 0,-8-15 0,2 3 0,16 23 0,0 1 0,0 0 0,1-1 0,-1 0 0,1 1 0,1-1 0,-5-12 0,4 7 0,-1 0 0,0 0 0,-8-12 0,-6-16 0,12 26 0,0-1 0,-10-12 0,11 16 0,-1 1 0,1 0 0,1-1 0,0 0 0,-5-15 0,6 14 0,-1 1 0,0 0 0,-1 1 0,0-1 0,0 1 0,-1 0 0,0 0 0,-1 1 0,-11-11 0,-4-8 0,16 18 0,0-1 0,0 0 0,-7-19 0,-8-14 0,-26-56 0,41 88 0,1 0 0,1-1 0,-4-14 0,4 14 0,0 0 0,-1 1 0,-6-14 0,-26-32 0,22 36 0,-15-29 0,23 38 0,0 1 0,-1 0 0,-15-17 0,14 19 0,1-1 0,0 0 0,1-1 0,-7-13 0,11 19 0,0-1 0,-1 1 0,0 0 0,-7-7 0,-13-18 0,3-9 0,-38-51 0,31 59 0,-6-10 0,24 27 0,-24-24 0,26 30 0,-1-2 0,1 1 0,0-1 0,1 0 0,-6-13 0,0 0 0,-1 0 0,-32-39 0,17 21 0,20 27 0,0 1 0,-1 0 0,-1 0 0,-12-10 0,12 12 0,-19-22 0,22 24 0,1 1 0,-1-1 0,0 1 0,0 1 0,-11-8 0,13 11 0,0-1 0,1 0 0,-1 0 0,1-1 0,1 0 0,-7-8 0,7 8 0,0 0 0,0 1 0,-1-1 0,0 1 0,0 0 0,0 1 0,-1-1 0,-5-3 0,-3-1 0,0-1 0,0-1 0,-19-19 0,-19-15 0,-26-19 0,31 25 0,-60-45 0,96 77 0,-1 1 0,0 0 0,0 1 0,-20-6 0,-8-3 0,-22-15 0,36 16 0,-48-17 0,55 25 0,1-1 0,1-1 0,-29-15 0,19 8 0,0 2 0,-31-11 0,-31-13 0,-24-16 0,91 44 0,0 1 0,-35-7 0,-25-7 0,18-6 0,-16-5 0,24 19 0,42 11 0,1 0 0,0-2 0,1 0 0,-1 0 0,-13-7 0,8 2 0,0 0 0,0 1 0,-1 2 0,0 0 0,-1 0 0,-21-2 0,2 1 0,22 3 0,-1 2 0,-27-2 0,-364 5-1365,394-1-5461</inkml:trace>
</inkml:ink>
</file>

<file path=ppt/ink/ink4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06-09T00:44:07.330"/>
    </inkml:context>
    <inkml:brush xml:id="br0">
      <inkml:brushProperty name="width" value="0.1" units="cm"/>
      <inkml:brushProperty name="height" value="0.1" units="cm"/>
      <inkml:brushProperty name="color" value="#FFFFFF"/>
    </inkml:brush>
  </inkml:definitions>
  <inkml:trace contextRef="#ctx0" brushRef="#br0">19738 2540 16383 0 0,'0'0'0'0'0</inkml:trace>
</inkml:ink>
</file>

<file path=ppt/ink/ink4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06-09T00:44:07.331"/>
    </inkml:context>
    <inkml:brush xml:id="br0">
      <inkml:brushProperty name="width" value="0.1" units="cm"/>
      <inkml:brushProperty name="height" value="0.1" units="cm"/>
      <inkml:brushProperty name="color" value="#FFFFFF"/>
    </inkml:brush>
  </inkml:definitions>
  <inkml:trace contextRef="#ctx0" brushRef="#br0">18918 14129 16383 0 0,'0'0'0'0'0</inkml:trace>
</inkml:ink>
</file>

<file path=ppt/ink/ink4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06-09T00:44:07.332"/>
    </inkml:context>
    <inkml:brush xml:id="br0">
      <inkml:brushProperty name="width" value="0.1" units="cm"/>
      <inkml:brushProperty name="height" value="0.1" units="cm"/>
      <inkml:brushProperty name="color" value="#FFFFFF"/>
    </inkml:brush>
  </inkml:definitions>
  <inkml:trace contextRef="#ctx0" brushRef="#br0">17515 15584 16383 0 0,'0'0'0'0'0</inkml:trace>
</inkml:ink>
</file>

<file path=ppt/ink/ink4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06-09T00:44:07.333"/>
    </inkml:context>
    <inkml:brush xml:id="br0">
      <inkml:brushProperty name="width" value="0.1" units="cm"/>
      <inkml:brushProperty name="height" value="0.1" units="cm"/>
      <inkml:brushProperty name="color" value="#FFFFFF"/>
    </inkml:brush>
  </inkml:definitions>
  <inkml:trace contextRef="#ctx0" brushRef="#br0">18389 16404 16383 0 0,'0'0'0'0'0</inkml:trace>
</inkml:ink>
</file>

<file path=ppt/ink/ink4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06-09T00:44:07.334"/>
    </inkml:context>
    <inkml:brush xml:id="br0">
      <inkml:brushProperty name="width" value="0.1" units="cm"/>
      <inkml:brushProperty name="height" value="0.1" units="cm"/>
      <inkml:brushProperty name="color" value="#FFFFFF"/>
    </inkml:brush>
  </inkml:definitions>
  <inkml:trace contextRef="#ctx0" brushRef="#br0">20055 11668 16383 0 0,'0'0'0'0'0</inkml:trace>
</inkml:ink>
</file>

<file path=ppt/ink/ink4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06-09T00:43:16.558"/>
    </inkml:context>
    <inkml:brush xml:id="br0">
      <inkml:brushProperty name="width" value="0.1" units="cm"/>
      <inkml:brushProperty name="height" value="0.1" units="cm"/>
      <inkml:brushProperty name="color" value="#FFFFFF"/>
    </inkml:brush>
  </inkml:definitions>
  <inkml:trace contextRef="#ctx0" brushRef="#br0">37968 6535 16383 0 0,'0'0'0'0'0</inkml:trace>
</inkml:ink>
</file>

<file path=ppt/ink/ink4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06-09T00:44:07.319"/>
    </inkml:context>
    <inkml:brush xml:id="br0">
      <inkml:brushProperty name="width" value="0.1" units="cm"/>
      <inkml:brushProperty name="height" value="0.1" units="cm"/>
      <inkml:brushProperty name="color" value="#FFFFFF"/>
    </inkml:brush>
  </inkml:definitions>
  <inkml:trace contextRef="#ctx0" brushRef="#br0">17754 5477 16383 0 0,'0'0'0'0'0</inkml:trace>
</inkml:ink>
</file>

<file path=ppt/ink/ink4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06-09T00:44:07.320"/>
    </inkml:context>
    <inkml:brush xml:id="br0">
      <inkml:brushProperty name="width" value="0.1" units="cm"/>
      <inkml:brushProperty name="height" value="0.1" units="cm"/>
      <inkml:brushProperty name="color" value="#FFFFFF"/>
    </inkml:brush>
  </inkml:definitions>
  <inkml:trace contextRef="#ctx0" brushRef="#br0">19050 6271 16383 0 0,'0'0'0'0'0</inkml:trace>
</inkml:ink>
</file>

<file path=ppt/ink/ink4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06-09T00:44:07.321"/>
    </inkml:context>
    <inkml:brush xml:id="br0">
      <inkml:brushProperty name="width" value="0.1" units="cm"/>
      <inkml:brushProperty name="height" value="0.1" units="cm"/>
      <inkml:brushProperty name="color" value="#FFFFFF"/>
    </inkml:brush>
  </inkml:definitions>
  <inkml:trace contextRef="#ctx0" brushRef="#br0">26564 17939 16383 0 0,'0'0'0'0'0</inkml:trace>
</inkml:ink>
</file>

<file path=ppt/ink/ink4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06-09T00:44:07.322"/>
    </inkml:context>
    <inkml:brush xml:id="br0">
      <inkml:brushProperty name="width" value="0.1" units="cm"/>
      <inkml:brushProperty name="height" value="0.1" units="cm"/>
      <inkml:brushProperty name="color" value="#FFFFFF"/>
    </inkml:brush>
  </inkml:definitions>
  <inkml:trace contextRef="#ctx0" brushRef="#br0">25770 16087 16383 0 0,'0'0'0'0'0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6-09T00:02:41.175"/>
    </inkml:context>
    <inkml:brush xml:id="br0">
      <inkml:brushProperty name="width" value="0.035" units="cm"/>
      <inkml:brushProperty name="height" value="0.035" units="cm"/>
      <inkml:brushProperty name="color" value="#FFFFFF"/>
    </inkml:brush>
  </inkml:definitions>
  <inkml:trace contextRef="#ctx0" brushRef="#br0">800 1 24575,'-9'1'0,"-1"0"0,1 1 0,-1 1 0,1 0 0,0 0 0,0 0 0,0 1 0,1 1 0,-1 0 0,-13 9 0,10-6 0,-1 0 0,0-1 0,-23 9 0,6-6 0,2 2 0,-28 16 0,27-13 0,-50 19 0,50-23 0,0 2 0,1 1 0,-33 22 0,3-2 0,43-24 0,0 0 0,1 1 0,-21 20 0,30-26 0,-2 1 0,0-1 0,0 0 0,-11 5 0,-21 15 0,37-23 0,0 0 0,0 0 0,0 0 0,0 0 0,0 0 0,1 0 0,-1 0 0,1 1 0,0-1 0,0 1 0,0-1 0,0 1 0,0-1 0,-1 5 0,2-6 0,0 0 0,0 0 0,0 0 0,0 0 0,0 0 0,0 0 0,0 0 0,1 0 0,-1 0 0,0 0 0,0 0 0,1 0 0,-1 0 0,1 0 0,-1 0 0,1 0 0,-1 0 0,1-1 0,0 1 0,-1 0 0,1 0 0,0 0 0,0-1 0,-1 1 0,1-1 0,2 2 0,29 11 0,-10-4 0,124 63 0,-107-52 0,-25-14 0,0 1 0,0 1 0,-1 0 0,16 13 0,95 96 0,-65-58 0,69 51 0,-100-85 0,-21-19 0,0 1 0,0-1 0,13 7 0,-9-5 0,-1-1 0,1 1 0,9 11 0,-12-12 0,0 0 0,0 0 0,1 0 0,0-1 0,14 7 0,17 5-1365,-28-14-5461</inkml:trace>
</inkml:ink>
</file>

<file path=ppt/ink/ink5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06-09T00:44:07.323"/>
    </inkml:context>
    <inkml:brush xml:id="br0">
      <inkml:brushProperty name="width" value="0.1" units="cm"/>
      <inkml:brushProperty name="height" value="0.1" units="cm"/>
      <inkml:brushProperty name="color" value="#FFFFFF"/>
    </inkml:brush>
  </inkml:definitions>
  <inkml:trace contextRef="#ctx0" brushRef="#br0">29819 12912 16383 0 0,'0'0'0'0'0</inkml:trace>
</inkml:ink>
</file>

<file path=ppt/ink/ink5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06-09T00:44:07.324"/>
    </inkml:context>
    <inkml:brush xml:id="br0">
      <inkml:brushProperty name="width" value="0.1" units="cm"/>
      <inkml:brushProperty name="height" value="0.1" units="cm"/>
      <inkml:brushProperty name="color" value="#FFFFFF"/>
    </inkml:brush>
  </inkml:definitions>
  <inkml:trace contextRef="#ctx0" brushRef="#br0">17357 6403 16383 0 0,'0'0'0'0'0</inkml:trace>
</inkml:ink>
</file>

<file path=ppt/ink/ink5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06-09T00:44:07.325"/>
    </inkml:context>
    <inkml:brush xml:id="br0">
      <inkml:brushProperty name="width" value="0.1" units="cm"/>
      <inkml:brushProperty name="height" value="0.1" units="cm"/>
      <inkml:brushProperty name="color" value="#FFFFFF"/>
    </inkml:brush>
  </inkml:definitions>
  <inkml:trace contextRef="#ctx0" brushRef="#br0">17357 6403 16383 0 0,'0'0'0'0'0</inkml:trace>
</inkml:ink>
</file>

<file path=ppt/ink/ink5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06-09T00:44:07.326"/>
    </inkml:context>
    <inkml:brush xml:id="br0">
      <inkml:brushProperty name="width" value="0.1" units="cm"/>
      <inkml:brushProperty name="height" value="0.1" units="cm"/>
      <inkml:brushProperty name="color" value="#FFFFFF"/>
    </inkml:brush>
  </inkml:definitions>
  <inkml:trace contextRef="#ctx0" brushRef="#br0">17251 8996 16383 0 0,'0'0'0'0'0</inkml:trace>
</inkml:ink>
</file>

<file path=ppt/ink/ink5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06-09T00:44:07.327"/>
    </inkml:context>
    <inkml:brush xml:id="br0">
      <inkml:brushProperty name="width" value="0.1" units="cm"/>
      <inkml:brushProperty name="height" value="0.1" units="cm"/>
      <inkml:brushProperty name="color" value="#FFFFFF"/>
    </inkml:brush>
  </inkml:definitions>
  <inkml:trace contextRef="#ctx0" brushRef="#br0">19579 2937 16383 0 0,'0'0'0'0'0</inkml:trace>
</inkml:ink>
</file>

<file path=ppt/ink/ink5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06-09T00:44:07.328"/>
    </inkml:context>
    <inkml:brush xml:id="br0">
      <inkml:brushProperty name="width" value="0.1" units="cm"/>
      <inkml:brushProperty name="height" value="0.1" units="cm"/>
      <inkml:brushProperty name="color" value="#FFFFFF"/>
    </inkml:brush>
  </inkml:definitions>
  <inkml:trace contextRef="#ctx0" brushRef="#br0">19738 2540 16383 0 0,'0'0'0'0'0</inkml:trace>
</inkml:ink>
</file>

<file path=ppt/ink/ink5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06-09T00:44:07.329"/>
    </inkml:context>
    <inkml:brush xml:id="br0">
      <inkml:brushProperty name="width" value="0.1" units="cm"/>
      <inkml:brushProperty name="height" value="0.1" units="cm"/>
      <inkml:brushProperty name="color" value="#FFFFFF"/>
    </inkml:brush>
  </inkml:definitions>
  <inkml:trace contextRef="#ctx0" brushRef="#br0">19738 2540 16383 0 0,'0'0'0'0'0</inkml:trace>
</inkml:ink>
</file>

<file path=ppt/ink/ink5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06-09T00:44:07.330"/>
    </inkml:context>
    <inkml:brush xml:id="br0">
      <inkml:brushProperty name="width" value="0.1" units="cm"/>
      <inkml:brushProperty name="height" value="0.1" units="cm"/>
      <inkml:brushProperty name="color" value="#FFFFFF"/>
    </inkml:brush>
  </inkml:definitions>
  <inkml:trace contextRef="#ctx0" brushRef="#br0">19738 2540 16383 0 0,'0'0'0'0'0</inkml:trace>
</inkml:ink>
</file>

<file path=ppt/ink/ink5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06-09T00:44:07.331"/>
    </inkml:context>
    <inkml:brush xml:id="br0">
      <inkml:brushProperty name="width" value="0.1" units="cm"/>
      <inkml:brushProperty name="height" value="0.1" units="cm"/>
      <inkml:brushProperty name="color" value="#FFFFFF"/>
    </inkml:brush>
  </inkml:definitions>
  <inkml:trace contextRef="#ctx0" brushRef="#br0">18918 14129 16383 0 0,'0'0'0'0'0</inkml:trace>
</inkml:ink>
</file>

<file path=ppt/ink/ink5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06-09T00:44:07.332"/>
    </inkml:context>
    <inkml:brush xml:id="br0">
      <inkml:brushProperty name="width" value="0.1" units="cm"/>
      <inkml:brushProperty name="height" value="0.1" units="cm"/>
      <inkml:brushProperty name="color" value="#FFFFFF"/>
    </inkml:brush>
  </inkml:definitions>
  <inkml:trace contextRef="#ctx0" brushRef="#br0">17515 15584 16383 0 0,'0'0'0'0'0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6-09T00:02:50.421"/>
    </inkml:context>
    <inkml:brush xml:id="br0">
      <inkml:brushProperty name="width" value="0.035" units="cm"/>
      <inkml:brushProperty name="height" value="0.035" units="cm"/>
      <inkml:brushProperty name="color" value="#FFFFFF"/>
    </inkml:brush>
  </inkml:definitions>
  <inkml:trace contextRef="#ctx0" brushRef="#br0">1 1 24575,'0'546'0,"0"-533"0,2 1 0,4 20 0,2 24 0,-9 19 0,2 33 0,1-97 0,1-1 0,0 0 0,1-1 0,0 1 0,9 17 0,6 19 0,-15-40 0,0 1 0,1 0 0,-1-1 0,2 0 0,-1 0 0,1 0 0,0-1 0,1 0 0,-1 0 0,13 8 0,-6-2 0,10 15 0,-20-23 0,1-1 0,-1 1 0,1-1 0,0 1 0,0-1 0,6 4 0,-3-3 0,-1-1 0,0 1 0,-1 0 0,1 1 0,-1 0 0,0 0 0,0 0 0,-1 0 0,0 1 0,6 11 0,-8-16 0,0 1 0,0-1 0,0 1 0,0-1 0,1 0 0,-1 0 0,0 0 0,1 0 0,0 0 0,-1-1 0,1 1 0,0-1 0,0 0 0,0 0 0,0 0 0,0 0 0,0 0 0,0-1 0,0 1 0,0-1 0,5 0 0,2 1 0,1-1 0,-1-1 0,1 1 0,-1-2 0,14-2 0,-19 2 0,0 0 0,0-1 0,0 1 0,-1-1 0,1 0 0,0-1 0,-1 1 0,0-1 0,0 1 0,0-1 0,0-1 0,-1 1 0,6-8 0,15-17 0,-9 11 0,0-1 0,-1-1 0,-1 0 0,-1-1 0,13-29 0,15-25 0,-28 51 0,-2-1 0,0 0 0,-1 0 0,-2-1 0,8-48 0,2-6 0,-13 54 0,-1 0 0,-1 0 0,-1 0 0,-3-38 0,0 0 0,3 42 0,0 0 0,7-24 0,-6 30 0,1-10 0,-1 0 0,-3-43 0,0 37 0,3-33 0,-1 58 1,0 0 0,1 1 1,0-1-1,0 0 0,1 1 0,3-8 0,4-7-1374,-6 10-5453</inkml:trace>
</inkml:ink>
</file>

<file path=ppt/ink/ink6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06-09T00:44:07.333"/>
    </inkml:context>
    <inkml:brush xml:id="br0">
      <inkml:brushProperty name="width" value="0.1" units="cm"/>
      <inkml:brushProperty name="height" value="0.1" units="cm"/>
      <inkml:brushProperty name="color" value="#FFFFFF"/>
    </inkml:brush>
  </inkml:definitions>
  <inkml:trace contextRef="#ctx0" brushRef="#br0">18389 16404 16383 0 0,'0'0'0'0'0</inkml:trace>
</inkml:ink>
</file>

<file path=ppt/ink/ink6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06-09T00:44:07.334"/>
    </inkml:context>
    <inkml:brush xml:id="br0">
      <inkml:brushProperty name="width" value="0.1" units="cm"/>
      <inkml:brushProperty name="height" value="0.1" units="cm"/>
      <inkml:brushProperty name="color" value="#FFFFFF"/>
    </inkml:brush>
  </inkml:definitions>
  <inkml:trace contextRef="#ctx0" brushRef="#br0">20055 11668 16383 0 0,'0'0'0'0'0</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6-09T00:02:51.317"/>
    </inkml:context>
    <inkml:brush xml:id="br0">
      <inkml:brushProperty name="width" value="0.035" units="cm"/>
      <inkml:brushProperty name="height" value="0.035" units="cm"/>
      <inkml:brushProperty name="color" value="#FFFFFF"/>
    </inkml:brush>
  </inkml:definitions>
  <inkml:trace contextRef="#ctx0" brushRef="#br0">682 1 24575,'-12'1'0,"1"0"0,0 1 0,-13 3 0,-1 1 0,-28 7 0,-80 31 0,61-19 0,1-3 0,63-20 0,1 0 0,-1 0 0,1 1 0,-1 0 0,1 1 0,0 0 0,1 0 0,-11 7 0,14-8 0,-1 0 0,1 0 0,-1 0 0,1 1 0,0-1 0,0 1 0,1 0 0,-1 0 0,1-1 0,0 2 0,0-1 0,0 0 0,0 0 0,1 1 0,-2 7 0,2-8 0,1-1 0,0 1 0,0 0 0,0-1 0,1 1 0,-1-1 0,1 1 0,0 0 0,0-1 0,0 0 0,1 1 0,-1-1 0,1 0 0,0 0 0,-1 1 0,1-1 0,1-1 0,-1 1 0,4 3 0,4 3 0,0-1 0,0 0 0,1 0 0,13 5 0,26 20 0,-38-25 0,0 0 0,0-1 0,1-1 0,0 0 0,26 8 0,11 6 0,116 52 0,-160-69 0,-1 0 0,0 0 0,0 1 0,0 0 0,-1 0 0,1 0 0,-1 1 0,0 0 0,0-1 0,-1 1 0,1 1 0,-1-1 0,0 0 0,-1 1 0,1 0 0,2 10 0,0 2 0,0 0 0,-2 0 0,0 1 0,0 25 0,-2-38 0,0 1 0,-1-1 0,0 1 0,-1-1 0,1 1 0,-1-1 0,0 0 0,-1 1 0,1-1 0,-1 0 0,-1 0 0,1 0 0,-1 0 0,0 0 0,-1 0 0,1-1 0,-1 0 0,-4 6 0,-15 12 0,-1-1 0,-45 32 0,53-42 0,6-5 0,3-1 0,-1 0 0,0 0 0,0-1 0,0 0 0,-1 0 0,1-1 0,-1-1 0,0 1 0,-13 2 0,2-1 0,0 1 0,1 1 0,-33 16 0,34-14 0,0-1 0,0-1 0,0-1 0,-23 5 0,38-10 0,-1-1 0,1 1 0,0-1 0,0 0 0,0 0 0,0 0 0,0-1 0,-1 1 0,1-1 0,0 1 0,0-1 0,0 0 0,-5-3 0,2 1 0,1-1 0,0 0 0,0-1 0,-9-8 0,-1-2 0,-23-13 5,33 25-110,0 0-1,0 0 1,0-1 0,1 1-1,-1-1 1,1 0-1,0 0 1,0-1 0,0 1-1,1-1 1,-1 0-1,-4-10 1,4 4-6721</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6-09T00:02:52.015"/>
    </inkml:context>
    <inkml:brush xml:id="br0">
      <inkml:brushProperty name="width" value="0.035" units="cm"/>
      <inkml:brushProperty name="height" value="0.035" units="cm"/>
      <inkml:brushProperty name="color" value="#FFFFFF"/>
    </inkml:brush>
  </inkml:definitions>
  <inkml:trace contextRef="#ctx0" brushRef="#br0">42 0 24575,'9'109'0,"-5"-71"0,1 38 0,-6 384 0,1-447 0,-2-1 0,-5 25 0,4-24 0,1 1 0,-2 16 0,2-5 0,-1-1 0,-9 34 0,7-36 0,1 0 0,0 1 0,0 25 0,4-44-113,0-2 9,1 1 0,-1 0-1,-1-1 1,1 1-1,0-1 1,0 1 0,-1-1-1,0 1 1,1-1 0,-1 1-1,-2 3 1</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6-09T00:02:53.133"/>
    </inkml:context>
    <inkml:brush xml:id="br0">
      <inkml:brushProperty name="width" value="0.035" units="cm"/>
      <inkml:brushProperty name="height" value="0.035" units="cm"/>
      <inkml:brushProperty name="color" value="#FFFFFF"/>
    </inkml:brush>
  </inkml:definitions>
  <inkml:trace contextRef="#ctx0" brushRef="#br0">129 53 24575,'0'-1'0,"1"0"0,-1 1 0,0-1 0,1 0 0,-1 0 0,0 1 0,1-1 0,-1 0 0,1 1 0,-1-1 0,1 1 0,0-1 0,-1 0 0,1 1 0,-1 0 0,1-1 0,0 1 0,0-1 0,-1 1 0,1 0 0,0-1 0,0 1 0,-1 0 0,1 0 0,0-1 0,0 1 0,1 0 0,26-3 0,-25 3 0,78-8 0,46-2 0,-108 10 0,0-2 0,20-4 0,-19 2 0,36-1 0,-7 4 0,90 3 0,-136-1 0,0 0 0,-1-1 0,1 1 0,0 1 0,0-1 0,-1 0 0,1 1 0,0-1 0,-1 1 0,1 0 0,-1 0 0,0 0 0,0 0 0,0 0 0,0 0 0,0 1 0,0-1 0,-1 0 0,3 5 0,3 7 0,0 0 0,7 22 0,-7-19 0,11 25 0,-12-31 0,-1 0 0,0 1 0,-1-1 0,-1 1 0,1 0 0,-2 0 0,3 19 0,-5-22 0,1 1 0,-1 1 0,0-1 0,-1 1 0,-2 15 0,2-23 0,0 0 0,0 0 0,0 0 0,0 0 0,-1-1 0,1 1 0,-1 0 0,1-1 0,-1 1 0,0-1 0,0 1 0,0-1 0,0 0 0,-1 0 0,1 0 0,-1 0 0,1-1 0,-1 1 0,-5 2 0,8-4 0,-21 11 0,-1-1 0,0-2 0,-1 0 0,0-1 0,0-1 0,-38 4 0,30-6 0,0 0 0,1 2 0,-35 12 0,4-2 0,18-5 0,-71 14 0,48-8 0,52-12 0,1-1 0,-1-1 0,0 0 0,0-1 0,-14 1 0,78-4 0,7 1 0,92 9 0,-18 9 0,38 7 0,-150-22 0,-1 0 0,24 9 0,15 2 0,-53-13 0,1-1 0,-1 1 0,0 1 0,0-1 0,1 1 0,-1-1 0,0 1 0,-1 0 0,1 1 0,0-1 0,0 1 0,-1-1 0,0 1 0,5 5 0,-5-4 0,0 0 0,-1 1 0,1-1 0,-1 1 0,0-1 0,0 1 0,-1 0 0,0-1 0,1 1 0,-2 0 0,1 0 0,0 9 0,-1-9 0,0 1 0,-1 0 0,0 0 0,0 0 0,-1 0 0,1-1 0,-1 1 0,0-1 0,0 1 0,-1-1 0,0 0 0,0 0 0,0 0 0,-1 0 0,1 0 0,-1-1 0,-5 5 0,-9 8 0,-2 0 0,-34 23 0,37-29 0,-11 7 0,-47 21 0,21-12 0,35-17 0,-1-2 0,0 0 0,-39 8 0,16-2 0,28-9 0,1 0 0,-16 2 0,-40 8 0,45-9 0,-1-1 0,0-1 0,-32 1 0,51-5-76,0 0 1,1 0-1,-1 0 0,0-1 0,0 0 0,0-1 0,1 1 0,-1-1 1,1-1-1,-1 1 0,1-1 0,0 0 0,0 0 0,0-1 1,1 0-1,-1 0 0,-4-5 0,1-1-6750</inkml:trace>
</inkml:ink>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png>
</file>

<file path=ppt/media/image40.png>
</file>

<file path=ppt/media/image41.png>
</file>

<file path=ppt/media/image42.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EE90DD-D8CB-8141-F464-99FE0260618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614485B-A483-5354-102D-0699DCAB570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ACE3726-8BCE-956B-28DD-A5D6EC3D8CD7}"/>
              </a:ext>
            </a:extLst>
          </p:cNvPr>
          <p:cNvSpPr>
            <a:spLocks noGrp="1"/>
          </p:cNvSpPr>
          <p:nvPr>
            <p:ph type="dt" sz="half" idx="10"/>
          </p:nvPr>
        </p:nvSpPr>
        <p:spPr/>
        <p:txBody>
          <a:bodyPr/>
          <a:lstStyle/>
          <a:p>
            <a:fld id="{1BF61175-3F80-4C4A-8511-BE9F238187D8}" type="datetimeFigureOut">
              <a:rPr lang="en-US" smtClean="0"/>
              <a:t>6/8/2025</a:t>
            </a:fld>
            <a:endParaRPr lang="en-US"/>
          </a:p>
        </p:txBody>
      </p:sp>
      <p:sp>
        <p:nvSpPr>
          <p:cNvPr id="5" name="Footer Placeholder 4">
            <a:extLst>
              <a:ext uri="{FF2B5EF4-FFF2-40B4-BE49-F238E27FC236}">
                <a16:creationId xmlns:a16="http://schemas.microsoft.com/office/drawing/2014/main" id="{A392BB05-1E0A-4B19-CD88-A5F77D84E6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E37E7A3-7BC1-C395-B51D-94778AF41B11}"/>
              </a:ext>
            </a:extLst>
          </p:cNvPr>
          <p:cNvSpPr>
            <a:spLocks noGrp="1"/>
          </p:cNvSpPr>
          <p:nvPr>
            <p:ph type="sldNum" sz="quarter" idx="12"/>
          </p:nvPr>
        </p:nvSpPr>
        <p:spPr/>
        <p:txBody>
          <a:bodyPr/>
          <a:lstStyle/>
          <a:p>
            <a:fld id="{42CC28E1-BFBB-4E57-929F-EADE1D72710A}" type="slidenum">
              <a:rPr lang="en-US" smtClean="0"/>
              <a:t>‹#›</a:t>
            </a:fld>
            <a:endParaRPr lang="en-US"/>
          </a:p>
        </p:txBody>
      </p:sp>
    </p:spTree>
    <p:extLst>
      <p:ext uri="{BB962C8B-B14F-4D97-AF65-F5344CB8AC3E}">
        <p14:creationId xmlns:p14="http://schemas.microsoft.com/office/powerpoint/2010/main" val="41638414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F19F31-3031-9099-E149-768EC445104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4582EC6-2D89-4D11-2927-8B7973B34F7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7596CCB-24A0-D23D-F030-DC8052679354}"/>
              </a:ext>
            </a:extLst>
          </p:cNvPr>
          <p:cNvSpPr>
            <a:spLocks noGrp="1"/>
          </p:cNvSpPr>
          <p:nvPr>
            <p:ph type="dt" sz="half" idx="10"/>
          </p:nvPr>
        </p:nvSpPr>
        <p:spPr/>
        <p:txBody>
          <a:bodyPr/>
          <a:lstStyle/>
          <a:p>
            <a:fld id="{1BF61175-3F80-4C4A-8511-BE9F238187D8}" type="datetimeFigureOut">
              <a:rPr lang="en-US" smtClean="0"/>
              <a:t>6/8/2025</a:t>
            </a:fld>
            <a:endParaRPr lang="en-US"/>
          </a:p>
        </p:txBody>
      </p:sp>
      <p:sp>
        <p:nvSpPr>
          <p:cNvPr id="5" name="Footer Placeholder 4">
            <a:extLst>
              <a:ext uri="{FF2B5EF4-FFF2-40B4-BE49-F238E27FC236}">
                <a16:creationId xmlns:a16="http://schemas.microsoft.com/office/drawing/2014/main" id="{1B81D47B-7DA9-7123-14F0-2004507F026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5B2ECC4-41FC-9F22-C532-1D38A2F5545B}"/>
              </a:ext>
            </a:extLst>
          </p:cNvPr>
          <p:cNvSpPr>
            <a:spLocks noGrp="1"/>
          </p:cNvSpPr>
          <p:nvPr>
            <p:ph type="sldNum" sz="quarter" idx="12"/>
          </p:nvPr>
        </p:nvSpPr>
        <p:spPr/>
        <p:txBody>
          <a:bodyPr/>
          <a:lstStyle/>
          <a:p>
            <a:fld id="{42CC28E1-BFBB-4E57-929F-EADE1D72710A}" type="slidenum">
              <a:rPr lang="en-US" smtClean="0"/>
              <a:t>‹#›</a:t>
            </a:fld>
            <a:endParaRPr lang="en-US"/>
          </a:p>
        </p:txBody>
      </p:sp>
    </p:spTree>
    <p:extLst>
      <p:ext uri="{BB962C8B-B14F-4D97-AF65-F5344CB8AC3E}">
        <p14:creationId xmlns:p14="http://schemas.microsoft.com/office/powerpoint/2010/main" val="4503289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C632DA7-F8AD-EFE2-C03A-4969AB93643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7BE0C65-1449-4437-5C84-74A7B8E1EF2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1FDBA05-622E-3BCC-8205-6ADA7635DA00}"/>
              </a:ext>
            </a:extLst>
          </p:cNvPr>
          <p:cNvSpPr>
            <a:spLocks noGrp="1"/>
          </p:cNvSpPr>
          <p:nvPr>
            <p:ph type="dt" sz="half" idx="10"/>
          </p:nvPr>
        </p:nvSpPr>
        <p:spPr/>
        <p:txBody>
          <a:bodyPr/>
          <a:lstStyle/>
          <a:p>
            <a:fld id="{1BF61175-3F80-4C4A-8511-BE9F238187D8}" type="datetimeFigureOut">
              <a:rPr lang="en-US" smtClean="0"/>
              <a:t>6/8/2025</a:t>
            </a:fld>
            <a:endParaRPr lang="en-US"/>
          </a:p>
        </p:txBody>
      </p:sp>
      <p:sp>
        <p:nvSpPr>
          <p:cNvPr id="5" name="Footer Placeholder 4">
            <a:extLst>
              <a:ext uri="{FF2B5EF4-FFF2-40B4-BE49-F238E27FC236}">
                <a16:creationId xmlns:a16="http://schemas.microsoft.com/office/drawing/2014/main" id="{556004F8-792C-8DCA-4A3C-CBC1B807E21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B789BB-048E-6779-AD1B-0CEBE6C9E3A4}"/>
              </a:ext>
            </a:extLst>
          </p:cNvPr>
          <p:cNvSpPr>
            <a:spLocks noGrp="1"/>
          </p:cNvSpPr>
          <p:nvPr>
            <p:ph type="sldNum" sz="quarter" idx="12"/>
          </p:nvPr>
        </p:nvSpPr>
        <p:spPr/>
        <p:txBody>
          <a:bodyPr/>
          <a:lstStyle/>
          <a:p>
            <a:fld id="{42CC28E1-BFBB-4E57-929F-EADE1D72710A}" type="slidenum">
              <a:rPr lang="en-US" smtClean="0"/>
              <a:t>‹#›</a:t>
            </a:fld>
            <a:endParaRPr lang="en-US"/>
          </a:p>
        </p:txBody>
      </p:sp>
    </p:spTree>
    <p:extLst>
      <p:ext uri="{BB962C8B-B14F-4D97-AF65-F5344CB8AC3E}">
        <p14:creationId xmlns:p14="http://schemas.microsoft.com/office/powerpoint/2010/main" val="18101035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3B4989-9734-81D3-B902-FFA8D655C8F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DDD5EA2-C849-A8D6-CDA4-57DEC95776A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A13499A-5151-CF8C-30D0-7059D82E1343}"/>
              </a:ext>
            </a:extLst>
          </p:cNvPr>
          <p:cNvSpPr>
            <a:spLocks noGrp="1"/>
          </p:cNvSpPr>
          <p:nvPr>
            <p:ph type="dt" sz="half" idx="10"/>
          </p:nvPr>
        </p:nvSpPr>
        <p:spPr/>
        <p:txBody>
          <a:bodyPr/>
          <a:lstStyle/>
          <a:p>
            <a:fld id="{1BF61175-3F80-4C4A-8511-BE9F238187D8}" type="datetimeFigureOut">
              <a:rPr lang="en-US" smtClean="0"/>
              <a:t>6/8/2025</a:t>
            </a:fld>
            <a:endParaRPr lang="en-US"/>
          </a:p>
        </p:txBody>
      </p:sp>
      <p:sp>
        <p:nvSpPr>
          <p:cNvPr id="5" name="Footer Placeholder 4">
            <a:extLst>
              <a:ext uri="{FF2B5EF4-FFF2-40B4-BE49-F238E27FC236}">
                <a16:creationId xmlns:a16="http://schemas.microsoft.com/office/drawing/2014/main" id="{3F0F4449-A53C-C94F-0CC3-F979F644655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B7188A3-267C-C3C7-5CD8-BB57BFB42FB0}"/>
              </a:ext>
            </a:extLst>
          </p:cNvPr>
          <p:cNvSpPr>
            <a:spLocks noGrp="1"/>
          </p:cNvSpPr>
          <p:nvPr>
            <p:ph type="sldNum" sz="quarter" idx="12"/>
          </p:nvPr>
        </p:nvSpPr>
        <p:spPr/>
        <p:txBody>
          <a:bodyPr/>
          <a:lstStyle/>
          <a:p>
            <a:fld id="{42CC28E1-BFBB-4E57-929F-EADE1D72710A}" type="slidenum">
              <a:rPr lang="en-US" smtClean="0"/>
              <a:t>‹#›</a:t>
            </a:fld>
            <a:endParaRPr lang="en-US"/>
          </a:p>
        </p:txBody>
      </p:sp>
    </p:spTree>
    <p:extLst>
      <p:ext uri="{BB962C8B-B14F-4D97-AF65-F5344CB8AC3E}">
        <p14:creationId xmlns:p14="http://schemas.microsoft.com/office/powerpoint/2010/main" val="34005402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E220BC-8BD3-494D-EFD0-6CF0994F5EA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49CDCA6-DF43-0020-885D-077A12239583}"/>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9EB6350-46ED-3D7D-6D92-7CEEBB9170C8}"/>
              </a:ext>
            </a:extLst>
          </p:cNvPr>
          <p:cNvSpPr>
            <a:spLocks noGrp="1"/>
          </p:cNvSpPr>
          <p:nvPr>
            <p:ph type="dt" sz="half" idx="10"/>
          </p:nvPr>
        </p:nvSpPr>
        <p:spPr/>
        <p:txBody>
          <a:bodyPr/>
          <a:lstStyle/>
          <a:p>
            <a:fld id="{1BF61175-3F80-4C4A-8511-BE9F238187D8}" type="datetimeFigureOut">
              <a:rPr lang="en-US" smtClean="0"/>
              <a:t>6/8/2025</a:t>
            </a:fld>
            <a:endParaRPr lang="en-US"/>
          </a:p>
        </p:txBody>
      </p:sp>
      <p:sp>
        <p:nvSpPr>
          <p:cNvPr id="5" name="Footer Placeholder 4">
            <a:extLst>
              <a:ext uri="{FF2B5EF4-FFF2-40B4-BE49-F238E27FC236}">
                <a16:creationId xmlns:a16="http://schemas.microsoft.com/office/drawing/2014/main" id="{1D3A1777-A934-8130-A9D8-2BBDB870B71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F136CE6-9C4A-1084-9B7D-DB9D50C61912}"/>
              </a:ext>
            </a:extLst>
          </p:cNvPr>
          <p:cNvSpPr>
            <a:spLocks noGrp="1"/>
          </p:cNvSpPr>
          <p:nvPr>
            <p:ph type="sldNum" sz="quarter" idx="12"/>
          </p:nvPr>
        </p:nvSpPr>
        <p:spPr/>
        <p:txBody>
          <a:bodyPr/>
          <a:lstStyle/>
          <a:p>
            <a:fld id="{42CC28E1-BFBB-4E57-929F-EADE1D72710A}" type="slidenum">
              <a:rPr lang="en-US" smtClean="0"/>
              <a:t>‹#›</a:t>
            </a:fld>
            <a:endParaRPr lang="en-US"/>
          </a:p>
        </p:txBody>
      </p:sp>
    </p:spTree>
    <p:extLst>
      <p:ext uri="{BB962C8B-B14F-4D97-AF65-F5344CB8AC3E}">
        <p14:creationId xmlns:p14="http://schemas.microsoft.com/office/powerpoint/2010/main" val="26260714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C4D398-A0DE-919F-E95A-295A485A67D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826E999-0E67-8D85-E1CF-6575BEFEFB9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29ABB17-915A-217D-2927-93C0194F7FE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C2250A7-3DB1-DADF-4925-92647144B170}"/>
              </a:ext>
            </a:extLst>
          </p:cNvPr>
          <p:cNvSpPr>
            <a:spLocks noGrp="1"/>
          </p:cNvSpPr>
          <p:nvPr>
            <p:ph type="dt" sz="half" idx="10"/>
          </p:nvPr>
        </p:nvSpPr>
        <p:spPr/>
        <p:txBody>
          <a:bodyPr/>
          <a:lstStyle/>
          <a:p>
            <a:fld id="{1BF61175-3F80-4C4A-8511-BE9F238187D8}" type="datetimeFigureOut">
              <a:rPr lang="en-US" smtClean="0"/>
              <a:t>6/8/2025</a:t>
            </a:fld>
            <a:endParaRPr lang="en-US"/>
          </a:p>
        </p:txBody>
      </p:sp>
      <p:sp>
        <p:nvSpPr>
          <p:cNvPr id="6" name="Footer Placeholder 5">
            <a:extLst>
              <a:ext uri="{FF2B5EF4-FFF2-40B4-BE49-F238E27FC236}">
                <a16:creationId xmlns:a16="http://schemas.microsoft.com/office/drawing/2014/main" id="{31A34040-4AF9-1236-53BA-874B54E62F3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184354B-204E-B1FE-6180-84C627640398}"/>
              </a:ext>
            </a:extLst>
          </p:cNvPr>
          <p:cNvSpPr>
            <a:spLocks noGrp="1"/>
          </p:cNvSpPr>
          <p:nvPr>
            <p:ph type="sldNum" sz="quarter" idx="12"/>
          </p:nvPr>
        </p:nvSpPr>
        <p:spPr/>
        <p:txBody>
          <a:bodyPr/>
          <a:lstStyle/>
          <a:p>
            <a:fld id="{42CC28E1-BFBB-4E57-929F-EADE1D72710A}" type="slidenum">
              <a:rPr lang="en-US" smtClean="0"/>
              <a:t>‹#›</a:t>
            </a:fld>
            <a:endParaRPr lang="en-US"/>
          </a:p>
        </p:txBody>
      </p:sp>
    </p:spTree>
    <p:extLst>
      <p:ext uri="{BB962C8B-B14F-4D97-AF65-F5344CB8AC3E}">
        <p14:creationId xmlns:p14="http://schemas.microsoft.com/office/powerpoint/2010/main" val="3457056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3E5E10-6A9D-B8D0-171B-733702E30E6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DABA4BA-460F-6A61-AD7E-5D1D8E67CF1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188439E-0169-3029-B204-B1EF9BF06AD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8DDCCDB-28E3-CD40-F7BC-E4464F22751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44F8B8-9A8D-18C4-1D58-E32A8D42C04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C1EE64F-17AE-F1ED-76FF-777192C29851}"/>
              </a:ext>
            </a:extLst>
          </p:cNvPr>
          <p:cNvSpPr>
            <a:spLocks noGrp="1"/>
          </p:cNvSpPr>
          <p:nvPr>
            <p:ph type="dt" sz="half" idx="10"/>
          </p:nvPr>
        </p:nvSpPr>
        <p:spPr/>
        <p:txBody>
          <a:bodyPr/>
          <a:lstStyle/>
          <a:p>
            <a:fld id="{1BF61175-3F80-4C4A-8511-BE9F238187D8}" type="datetimeFigureOut">
              <a:rPr lang="en-US" smtClean="0"/>
              <a:t>6/8/2025</a:t>
            </a:fld>
            <a:endParaRPr lang="en-US"/>
          </a:p>
        </p:txBody>
      </p:sp>
      <p:sp>
        <p:nvSpPr>
          <p:cNvPr id="8" name="Footer Placeholder 7">
            <a:extLst>
              <a:ext uri="{FF2B5EF4-FFF2-40B4-BE49-F238E27FC236}">
                <a16:creationId xmlns:a16="http://schemas.microsoft.com/office/drawing/2014/main" id="{0AD0C2D0-D13B-5DD8-F9B1-A17528B5482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DE892F9-A23A-0797-BFE9-62F1795F88F5}"/>
              </a:ext>
            </a:extLst>
          </p:cNvPr>
          <p:cNvSpPr>
            <a:spLocks noGrp="1"/>
          </p:cNvSpPr>
          <p:nvPr>
            <p:ph type="sldNum" sz="quarter" idx="12"/>
          </p:nvPr>
        </p:nvSpPr>
        <p:spPr/>
        <p:txBody>
          <a:bodyPr/>
          <a:lstStyle/>
          <a:p>
            <a:fld id="{42CC28E1-BFBB-4E57-929F-EADE1D72710A}" type="slidenum">
              <a:rPr lang="en-US" smtClean="0"/>
              <a:t>‹#›</a:t>
            </a:fld>
            <a:endParaRPr lang="en-US"/>
          </a:p>
        </p:txBody>
      </p:sp>
    </p:spTree>
    <p:extLst>
      <p:ext uri="{BB962C8B-B14F-4D97-AF65-F5344CB8AC3E}">
        <p14:creationId xmlns:p14="http://schemas.microsoft.com/office/powerpoint/2010/main" val="37540583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2889B6-FB6D-FBD3-EC8F-D028D1805C4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7968EC2-1B20-57E3-B700-A2952ACD2335}"/>
              </a:ext>
            </a:extLst>
          </p:cNvPr>
          <p:cNvSpPr>
            <a:spLocks noGrp="1"/>
          </p:cNvSpPr>
          <p:nvPr>
            <p:ph type="dt" sz="half" idx="10"/>
          </p:nvPr>
        </p:nvSpPr>
        <p:spPr/>
        <p:txBody>
          <a:bodyPr/>
          <a:lstStyle/>
          <a:p>
            <a:fld id="{1BF61175-3F80-4C4A-8511-BE9F238187D8}" type="datetimeFigureOut">
              <a:rPr lang="en-US" smtClean="0"/>
              <a:t>6/8/2025</a:t>
            </a:fld>
            <a:endParaRPr lang="en-US"/>
          </a:p>
        </p:txBody>
      </p:sp>
      <p:sp>
        <p:nvSpPr>
          <p:cNvPr id="4" name="Footer Placeholder 3">
            <a:extLst>
              <a:ext uri="{FF2B5EF4-FFF2-40B4-BE49-F238E27FC236}">
                <a16:creationId xmlns:a16="http://schemas.microsoft.com/office/drawing/2014/main" id="{CAF0823F-1713-949C-62A5-1664C782237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4D648CD-F69B-C42F-FF7C-44560583D28A}"/>
              </a:ext>
            </a:extLst>
          </p:cNvPr>
          <p:cNvSpPr>
            <a:spLocks noGrp="1"/>
          </p:cNvSpPr>
          <p:nvPr>
            <p:ph type="sldNum" sz="quarter" idx="12"/>
          </p:nvPr>
        </p:nvSpPr>
        <p:spPr/>
        <p:txBody>
          <a:bodyPr/>
          <a:lstStyle/>
          <a:p>
            <a:fld id="{42CC28E1-BFBB-4E57-929F-EADE1D72710A}" type="slidenum">
              <a:rPr lang="en-US" smtClean="0"/>
              <a:t>‹#›</a:t>
            </a:fld>
            <a:endParaRPr lang="en-US"/>
          </a:p>
        </p:txBody>
      </p:sp>
    </p:spTree>
    <p:extLst>
      <p:ext uri="{BB962C8B-B14F-4D97-AF65-F5344CB8AC3E}">
        <p14:creationId xmlns:p14="http://schemas.microsoft.com/office/powerpoint/2010/main" val="27973768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8F811D4-2A29-FC95-756B-E813173B2932}"/>
              </a:ext>
            </a:extLst>
          </p:cNvPr>
          <p:cNvSpPr>
            <a:spLocks noGrp="1"/>
          </p:cNvSpPr>
          <p:nvPr>
            <p:ph type="dt" sz="half" idx="10"/>
          </p:nvPr>
        </p:nvSpPr>
        <p:spPr/>
        <p:txBody>
          <a:bodyPr/>
          <a:lstStyle/>
          <a:p>
            <a:fld id="{1BF61175-3F80-4C4A-8511-BE9F238187D8}" type="datetimeFigureOut">
              <a:rPr lang="en-US" smtClean="0"/>
              <a:t>6/8/2025</a:t>
            </a:fld>
            <a:endParaRPr lang="en-US"/>
          </a:p>
        </p:txBody>
      </p:sp>
      <p:sp>
        <p:nvSpPr>
          <p:cNvPr id="3" name="Footer Placeholder 2">
            <a:extLst>
              <a:ext uri="{FF2B5EF4-FFF2-40B4-BE49-F238E27FC236}">
                <a16:creationId xmlns:a16="http://schemas.microsoft.com/office/drawing/2014/main" id="{E5A09CD1-DBB6-4FBA-A99A-E75A7266E9A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521BFD5-77F8-1A2C-6261-BEEFC0FF0A31}"/>
              </a:ext>
            </a:extLst>
          </p:cNvPr>
          <p:cNvSpPr>
            <a:spLocks noGrp="1"/>
          </p:cNvSpPr>
          <p:nvPr>
            <p:ph type="sldNum" sz="quarter" idx="12"/>
          </p:nvPr>
        </p:nvSpPr>
        <p:spPr/>
        <p:txBody>
          <a:bodyPr/>
          <a:lstStyle/>
          <a:p>
            <a:fld id="{42CC28E1-BFBB-4E57-929F-EADE1D72710A}" type="slidenum">
              <a:rPr lang="en-US" smtClean="0"/>
              <a:t>‹#›</a:t>
            </a:fld>
            <a:endParaRPr lang="en-US"/>
          </a:p>
        </p:txBody>
      </p:sp>
    </p:spTree>
    <p:extLst>
      <p:ext uri="{BB962C8B-B14F-4D97-AF65-F5344CB8AC3E}">
        <p14:creationId xmlns:p14="http://schemas.microsoft.com/office/powerpoint/2010/main" val="17984822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30A216-1198-18E1-5CF0-CC608FDA6FB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7780BB9-0691-DB15-7C72-FE5AA5777DA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FE49B68-AB6C-CD4B-D98F-A3263ACB5E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79DF7C6-AA8A-F290-2E35-6ACE5F06AC9E}"/>
              </a:ext>
            </a:extLst>
          </p:cNvPr>
          <p:cNvSpPr>
            <a:spLocks noGrp="1"/>
          </p:cNvSpPr>
          <p:nvPr>
            <p:ph type="dt" sz="half" idx="10"/>
          </p:nvPr>
        </p:nvSpPr>
        <p:spPr/>
        <p:txBody>
          <a:bodyPr/>
          <a:lstStyle/>
          <a:p>
            <a:fld id="{1BF61175-3F80-4C4A-8511-BE9F238187D8}" type="datetimeFigureOut">
              <a:rPr lang="en-US" smtClean="0"/>
              <a:t>6/8/2025</a:t>
            </a:fld>
            <a:endParaRPr lang="en-US"/>
          </a:p>
        </p:txBody>
      </p:sp>
      <p:sp>
        <p:nvSpPr>
          <p:cNvPr id="6" name="Footer Placeholder 5">
            <a:extLst>
              <a:ext uri="{FF2B5EF4-FFF2-40B4-BE49-F238E27FC236}">
                <a16:creationId xmlns:a16="http://schemas.microsoft.com/office/drawing/2014/main" id="{24498D3E-9E4D-C981-B7AE-52E2EC43696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3ED8D7A-5C0C-6B34-F912-34F4390E96CD}"/>
              </a:ext>
            </a:extLst>
          </p:cNvPr>
          <p:cNvSpPr>
            <a:spLocks noGrp="1"/>
          </p:cNvSpPr>
          <p:nvPr>
            <p:ph type="sldNum" sz="quarter" idx="12"/>
          </p:nvPr>
        </p:nvSpPr>
        <p:spPr/>
        <p:txBody>
          <a:bodyPr/>
          <a:lstStyle/>
          <a:p>
            <a:fld id="{42CC28E1-BFBB-4E57-929F-EADE1D72710A}" type="slidenum">
              <a:rPr lang="en-US" smtClean="0"/>
              <a:t>‹#›</a:t>
            </a:fld>
            <a:endParaRPr lang="en-US"/>
          </a:p>
        </p:txBody>
      </p:sp>
    </p:spTree>
    <p:extLst>
      <p:ext uri="{BB962C8B-B14F-4D97-AF65-F5344CB8AC3E}">
        <p14:creationId xmlns:p14="http://schemas.microsoft.com/office/powerpoint/2010/main" val="1211293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E871A4-BEB0-126A-B3E9-A563CE2DE15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9341DF5-DE79-2955-8FEC-8A781285FE9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6D944CB-7E7E-549F-0BEE-1DCC5761089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36E54B1-BC28-6DFE-02BE-A9261F83DF81}"/>
              </a:ext>
            </a:extLst>
          </p:cNvPr>
          <p:cNvSpPr>
            <a:spLocks noGrp="1"/>
          </p:cNvSpPr>
          <p:nvPr>
            <p:ph type="dt" sz="half" idx="10"/>
          </p:nvPr>
        </p:nvSpPr>
        <p:spPr/>
        <p:txBody>
          <a:bodyPr/>
          <a:lstStyle/>
          <a:p>
            <a:fld id="{1BF61175-3F80-4C4A-8511-BE9F238187D8}" type="datetimeFigureOut">
              <a:rPr lang="en-US" smtClean="0"/>
              <a:t>6/8/2025</a:t>
            </a:fld>
            <a:endParaRPr lang="en-US"/>
          </a:p>
        </p:txBody>
      </p:sp>
      <p:sp>
        <p:nvSpPr>
          <p:cNvPr id="6" name="Footer Placeholder 5">
            <a:extLst>
              <a:ext uri="{FF2B5EF4-FFF2-40B4-BE49-F238E27FC236}">
                <a16:creationId xmlns:a16="http://schemas.microsoft.com/office/drawing/2014/main" id="{DFF05839-D29F-F107-BE2D-8050D3F5B5D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FBF803D-25DF-820F-0F7B-7F2D9A5F7AE7}"/>
              </a:ext>
            </a:extLst>
          </p:cNvPr>
          <p:cNvSpPr>
            <a:spLocks noGrp="1"/>
          </p:cNvSpPr>
          <p:nvPr>
            <p:ph type="sldNum" sz="quarter" idx="12"/>
          </p:nvPr>
        </p:nvSpPr>
        <p:spPr/>
        <p:txBody>
          <a:bodyPr/>
          <a:lstStyle/>
          <a:p>
            <a:fld id="{42CC28E1-BFBB-4E57-929F-EADE1D72710A}" type="slidenum">
              <a:rPr lang="en-US" smtClean="0"/>
              <a:t>‹#›</a:t>
            </a:fld>
            <a:endParaRPr lang="en-US"/>
          </a:p>
        </p:txBody>
      </p:sp>
    </p:spTree>
    <p:extLst>
      <p:ext uri="{BB962C8B-B14F-4D97-AF65-F5344CB8AC3E}">
        <p14:creationId xmlns:p14="http://schemas.microsoft.com/office/powerpoint/2010/main" val="14175491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0B59B3F-5CC3-A0AD-1F96-9D1F55D82D6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69A09B1-80C9-3087-51BE-DC78C9B717A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024BB7A-5887-DBB2-DDAB-1F329E43790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BF61175-3F80-4C4A-8511-BE9F238187D8}" type="datetimeFigureOut">
              <a:rPr lang="en-US" smtClean="0"/>
              <a:t>6/8/2025</a:t>
            </a:fld>
            <a:endParaRPr lang="en-US"/>
          </a:p>
        </p:txBody>
      </p:sp>
      <p:sp>
        <p:nvSpPr>
          <p:cNvPr id="5" name="Footer Placeholder 4">
            <a:extLst>
              <a:ext uri="{FF2B5EF4-FFF2-40B4-BE49-F238E27FC236}">
                <a16:creationId xmlns:a16="http://schemas.microsoft.com/office/drawing/2014/main" id="{5E12EE04-CA17-0FEA-C597-F96F05B25AE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B3C9D86F-95EC-D093-D046-2250ED218A8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2CC28E1-BFBB-4E57-929F-EADE1D72710A}" type="slidenum">
              <a:rPr lang="en-US" smtClean="0"/>
              <a:t>‹#›</a:t>
            </a:fld>
            <a:endParaRPr lang="en-US"/>
          </a:p>
        </p:txBody>
      </p:sp>
    </p:spTree>
    <p:extLst>
      <p:ext uri="{BB962C8B-B14F-4D97-AF65-F5344CB8AC3E}">
        <p14:creationId xmlns:p14="http://schemas.microsoft.com/office/powerpoint/2010/main" val="272346905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customXml" Target="../ink/ink5.xml"/><Relationship Id="rId18" Type="http://schemas.openxmlformats.org/officeDocument/2006/relationships/image" Target="../media/image10.png"/><Relationship Id="rId26" Type="http://schemas.openxmlformats.org/officeDocument/2006/relationships/image" Target="../media/image14.png"/><Relationship Id="rId3" Type="http://schemas.openxmlformats.org/officeDocument/2006/relationships/image" Target="../media/image2.jpeg"/><Relationship Id="rId21" Type="http://schemas.openxmlformats.org/officeDocument/2006/relationships/customXml" Target="../ink/ink9.xml"/><Relationship Id="rId7" Type="http://schemas.openxmlformats.org/officeDocument/2006/relationships/customXml" Target="../ink/ink2.xml"/><Relationship Id="rId12" Type="http://schemas.openxmlformats.org/officeDocument/2006/relationships/image" Target="../media/image7.png"/><Relationship Id="rId17" Type="http://schemas.openxmlformats.org/officeDocument/2006/relationships/customXml" Target="../ink/ink7.xml"/><Relationship Id="rId25" Type="http://schemas.openxmlformats.org/officeDocument/2006/relationships/customXml" Target="../ink/ink11.xml"/><Relationship Id="rId2" Type="http://schemas.openxmlformats.org/officeDocument/2006/relationships/image" Target="../media/image1.jpeg"/><Relationship Id="rId16" Type="http://schemas.openxmlformats.org/officeDocument/2006/relationships/image" Target="../media/image9.png"/><Relationship Id="rId20" Type="http://schemas.openxmlformats.org/officeDocument/2006/relationships/image" Target="../media/image11.png"/><Relationship Id="rId29" Type="http://schemas.openxmlformats.org/officeDocument/2006/relationships/customXml" Target="../ink/ink13.xml"/><Relationship Id="rId1" Type="http://schemas.openxmlformats.org/officeDocument/2006/relationships/slideLayout" Target="../slideLayouts/slideLayout2.xml"/><Relationship Id="rId6" Type="http://schemas.openxmlformats.org/officeDocument/2006/relationships/image" Target="../media/image4.png"/><Relationship Id="rId11" Type="http://schemas.openxmlformats.org/officeDocument/2006/relationships/customXml" Target="../ink/ink4.xml"/><Relationship Id="rId24" Type="http://schemas.openxmlformats.org/officeDocument/2006/relationships/image" Target="../media/image13.png"/><Relationship Id="rId5" Type="http://schemas.openxmlformats.org/officeDocument/2006/relationships/customXml" Target="../ink/ink1.xml"/><Relationship Id="rId15" Type="http://schemas.openxmlformats.org/officeDocument/2006/relationships/customXml" Target="../ink/ink6.xml"/><Relationship Id="rId23" Type="http://schemas.openxmlformats.org/officeDocument/2006/relationships/customXml" Target="../ink/ink10.xml"/><Relationship Id="rId28" Type="http://schemas.openxmlformats.org/officeDocument/2006/relationships/image" Target="../media/image15.png"/><Relationship Id="rId10" Type="http://schemas.openxmlformats.org/officeDocument/2006/relationships/image" Target="../media/image6.png"/><Relationship Id="rId19" Type="http://schemas.openxmlformats.org/officeDocument/2006/relationships/customXml" Target="../ink/ink8.xml"/><Relationship Id="rId4" Type="http://schemas.openxmlformats.org/officeDocument/2006/relationships/image" Target="../media/image3.jpeg"/><Relationship Id="rId9" Type="http://schemas.openxmlformats.org/officeDocument/2006/relationships/customXml" Target="../ink/ink3.xml"/><Relationship Id="rId14" Type="http://schemas.openxmlformats.org/officeDocument/2006/relationships/image" Target="../media/image8.png"/><Relationship Id="rId22" Type="http://schemas.openxmlformats.org/officeDocument/2006/relationships/image" Target="../media/image12.png"/><Relationship Id="rId27" Type="http://schemas.openxmlformats.org/officeDocument/2006/relationships/customXml" Target="../ink/ink12.xml"/><Relationship Id="rId30" Type="http://schemas.openxmlformats.org/officeDocument/2006/relationships/image" Target="../media/image16.png"/></Relationships>
</file>

<file path=ppt/slides/_rels/slide3.xml.rels><?xml version="1.0" encoding="UTF-8" standalone="yes"?>
<Relationships xmlns="http://schemas.openxmlformats.org/package/2006/relationships"><Relationship Id="rId8" Type="http://schemas.openxmlformats.org/officeDocument/2006/relationships/image" Target="../media/image19.png"/><Relationship Id="rId13" Type="http://schemas.openxmlformats.org/officeDocument/2006/relationships/customXml" Target="../ink/ink19.xml"/><Relationship Id="rId18" Type="http://schemas.openxmlformats.org/officeDocument/2006/relationships/image" Target="../media/image24.png"/><Relationship Id="rId3" Type="http://schemas.openxmlformats.org/officeDocument/2006/relationships/customXml" Target="../ink/ink14.xml"/><Relationship Id="rId21" Type="http://schemas.openxmlformats.org/officeDocument/2006/relationships/customXml" Target="../ink/ink23.xml"/><Relationship Id="rId7" Type="http://schemas.openxmlformats.org/officeDocument/2006/relationships/customXml" Target="../ink/ink16.xml"/><Relationship Id="rId12" Type="http://schemas.openxmlformats.org/officeDocument/2006/relationships/image" Target="../media/image21.png"/><Relationship Id="rId17" Type="http://schemas.openxmlformats.org/officeDocument/2006/relationships/customXml" Target="../ink/ink21.xml"/><Relationship Id="rId2" Type="http://schemas.openxmlformats.org/officeDocument/2006/relationships/image" Target="../media/image4.jpeg"/><Relationship Id="rId16" Type="http://schemas.openxmlformats.org/officeDocument/2006/relationships/image" Target="../media/image23.png"/><Relationship Id="rId20" Type="http://schemas.openxmlformats.org/officeDocument/2006/relationships/image" Target="../media/image25.png"/><Relationship Id="rId1" Type="http://schemas.openxmlformats.org/officeDocument/2006/relationships/slideLayout" Target="../slideLayouts/slideLayout2.xml"/><Relationship Id="rId6" Type="http://schemas.openxmlformats.org/officeDocument/2006/relationships/image" Target="../media/image18.png"/><Relationship Id="rId11" Type="http://schemas.openxmlformats.org/officeDocument/2006/relationships/customXml" Target="../ink/ink18.xml"/><Relationship Id="rId5" Type="http://schemas.openxmlformats.org/officeDocument/2006/relationships/customXml" Target="../ink/ink15.xml"/><Relationship Id="rId15" Type="http://schemas.openxmlformats.org/officeDocument/2006/relationships/customXml" Target="../ink/ink20.xml"/><Relationship Id="rId10" Type="http://schemas.openxmlformats.org/officeDocument/2006/relationships/image" Target="../media/image20.png"/><Relationship Id="rId19" Type="http://schemas.openxmlformats.org/officeDocument/2006/relationships/customXml" Target="../ink/ink22.xml"/><Relationship Id="rId4" Type="http://schemas.openxmlformats.org/officeDocument/2006/relationships/image" Target="../media/image17.png"/><Relationship Id="rId9" Type="http://schemas.openxmlformats.org/officeDocument/2006/relationships/customXml" Target="../ink/ink17.xml"/><Relationship Id="rId14" Type="http://schemas.openxmlformats.org/officeDocument/2006/relationships/image" Target="../media/image22.png"/><Relationship Id="rId22" Type="http://schemas.openxmlformats.org/officeDocument/2006/relationships/image" Target="../media/image26.png"/></Relationships>
</file>

<file path=ppt/slides/_rels/slide4.xml.rels><?xml version="1.0" encoding="UTF-8" standalone="yes"?>
<Relationships xmlns="http://schemas.openxmlformats.org/package/2006/relationships"><Relationship Id="rId8" Type="http://schemas.openxmlformats.org/officeDocument/2006/relationships/customXml" Target="../ink/ink26.xml"/><Relationship Id="rId3" Type="http://schemas.openxmlformats.org/officeDocument/2006/relationships/image" Target="../media/image28.png"/><Relationship Id="rId7" Type="http://schemas.openxmlformats.org/officeDocument/2006/relationships/image" Target="../media/image30.png"/><Relationship Id="rId2" Type="http://schemas.openxmlformats.org/officeDocument/2006/relationships/image" Target="../media/image27.png"/><Relationship Id="rId1" Type="http://schemas.openxmlformats.org/officeDocument/2006/relationships/slideLayout" Target="../slideLayouts/slideLayout2.xml"/><Relationship Id="rId6" Type="http://schemas.openxmlformats.org/officeDocument/2006/relationships/customXml" Target="../ink/ink25.xml"/><Relationship Id="rId5" Type="http://schemas.openxmlformats.org/officeDocument/2006/relationships/image" Target="../media/image29.png"/><Relationship Id="rId4" Type="http://schemas.openxmlformats.org/officeDocument/2006/relationships/customXml" Target="../ink/ink24.xml"/><Relationship Id="rId9" Type="http://schemas.openxmlformats.org/officeDocument/2006/relationships/image" Target="../media/image31.png"/></Relationships>
</file>

<file path=ppt/slides/_rels/slide5.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ustomXml" Target="../ink/ink27.xml"/><Relationship Id="rId2" Type="http://schemas.openxmlformats.org/officeDocument/2006/relationships/image" Target="../media/image35.png"/><Relationship Id="rId1" Type="http://schemas.openxmlformats.org/officeDocument/2006/relationships/slideLayout" Target="../slideLayouts/slideLayout2.xml"/><Relationship Id="rId4" Type="http://schemas.openxmlformats.org/officeDocument/2006/relationships/image" Target="../media/image36.png"/></Relationships>
</file>

<file path=ppt/slides/_rels/slide8.xml.rels><?xml version="1.0" encoding="UTF-8" standalone="yes"?>
<Relationships xmlns="http://schemas.openxmlformats.org/package/2006/relationships"><Relationship Id="rId8" Type="http://schemas.openxmlformats.org/officeDocument/2006/relationships/customXml" Target="../ink/ink33.xml"/><Relationship Id="rId13" Type="http://schemas.openxmlformats.org/officeDocument/2006/relationships/customXml" Target="../ink/ink38.xml"/><Relationship Id="rId18" Type="http://schemas.openxmlformats.org/officeDocument/2006/relationships/customXml" Target="../ink/ink43.xml"/><Relationship Id="rId3" Type="http://schemas.openxmlformats.org/officeDocument/2006/relationships/image" Target="../media/image36.png"/><Relationship Id="rId21" Type="http://schemas.openxmlformats.org/officeDocument/2006/relationships/image" Target="../media/image38.png"/><Relationship Id="rId7" Type="http://schemas.openxmlformats.org/officeDocument/2006/relationships/customXml" Target="../ink/ink32.xml"/><Relationship Id="rId12" Type="http://schemas.openxmlformats.org/officeDocument/2006/relationships/customXml" Target="../ink/ink37.xml"/><Relationship Id="rId17" Type="http://schemas.openxmlformats.org/officeDocument/2006/relationships/customXml" Target="../ink/ink42.xml"/><Relationship Id="rId2" Type="http://schemas.openxmlformats.org/officeDocument/2006/relationships/customXml" Target="../ink/ink28.xml"/><Relationship Id="rId16" Type="http://schemas.openxmlformats.org/officeDocument/2006/relationships/customXml" Target="../ink/ink41.xml"/><Relationship Id="rId20" Type="http://schemas.openxmlformats.org/officeDocument/2006/relationships/image" Target="../media/image37.png"/><Relationship Id="rId1" Type="http://schemas.openxmlformats.org/officeDocument/2006/relationships/slideLayout" Target="../slideLayouts/slideLayout2.xml"/><Relationship Id="rId6" Type="http://schemas.openxmlformats.org/officeDocument/2006/relationships/customXml" Target="../ink/ink31.xml"/><Relationship Id="rId11" Type="http://schemas.openxmlformats.org/officeDocument/2006/relationships/customXml" Target="../ink/ink36.xml"/><Relationship Id="rId5" Type="http://schemas.openxmlformats.org/officeDocument/2006/relationships/customXml" Target="../ink/ink30.xml"/><Relationship Id="rId15" Type="http://schemas.openxmlformats.org/officeDocument/2006/relationships/customXml" Target="../ink/ink40.xml"/><Relationship Id="rId10" Type="http://schemas.openxmlformats.org/officeDocument/2006/relationships/customXml" Target="../ink/ink35.xml"/><Relationship Id="rId19" Type="http://schemas.openxmlformats.org/officeDocument/2006/relationships/customXml" Target="../ink/ink44.xml"/><Relationship Id="rId4" Type="http://schemas.openxmlformats.org/officeDocument/2006/relationships/customXml" Target="../ink/ink29.xml"/><Relationship Id="rId9" Type="http://schemas.openxmlformats.org/officeDocument/2006/relationships/customXml" Target="../ink/ink34.xml"/><Relationship Id="rId14" Type="http://schemas.openxmlformats.org/officeDocument/2006/relationships/customXml" Target="../ink/ink39.xml"/></Relationships>
</file>

<file path=ppt/slides/_rels/slide9.xml.rels><?xml version="1.0" encoding="UTF-8" standalone="yes"?>
<Relationships xmlns="http://schemas.openxmlformats.org/package/2006/relationships"><Relationship Id="rId8" Type="http://schemas.openxmlformats.org/officeDocument/2006/relationships/customXml" Target="../ink/ink50.xml"/><Relationship Id="rId13" Type="http://schemas.openxmlformats.org/officeDocument/2006/relationships/customXml" Target="../ink/ink55.xml"/><Relationship Id="rId18" Type="http://schemas.openxmlformats.org/officeDocument/2006/relationships/customXml" Target="../ink/ink60.xml"/><Relationship Id="rId3" Type="http://schemas.openxmlformats.org/officeDocument/2006/relationships/image" Target="../media/image36.png"/><Relationship Id="rId21" Type="http://schemas.openxmlformats.org/officeDocument/2006/relationships/image" Target="../media/image40.png"/><Relationship Id="rId7" Type="http://schemas.openxmlformats.org/officeDocument/2006/relationships/customXml" Target="../ink/ink49.xml"/><Relationship Id="rId12" Type="http://schemas.openxmlformats.org/officeDocument/2006/relationships/customXml" Target="../ink/ink54.xml"/><Relationship Id="rId17" Type="http://schemas.openxmlformats.org/officeDocument/2006/relationships/customXml" Target="../ink/ink59.xml"/><Relationship Id="rId2" Type="http://schemas.openxmlformats.org/officeDocument/2006/relationships/customXml" Target="../ink/ink45.xml"/><Relationship Id="rId16" Type="http://schemas.openxmlformats.org/officeDocument/2006/relationships/customXml" Target="../ink/ink58.xml"/><Relationship Id="rId20" Type="http://schemas.openxmlformats.org/officeDocument/2006/relationships/image" Target="../media/image39.png"/><Relationship Id="rId1" Type="http://schemas.openxmlformats.org/officeDocument/2006/relationships/slideLayout" Target="../slideLayouts/slideLayout2.xml"/><Relationship Id="rId6" Type="http://schemas.openxmlformats.org/officeDocument/2006/relationships/customXml" Target="../ink/ink48.xml"/><Relationship Id="rId11" Type="http://schemas.openxmlformats.org/officeDocument/2006/relationships/customXml" Target="../ink/ink53.xml"/><Relationship Id="rId5" Type="http://schemas.openxmlformats.org/officeDocument/2006/relationships/customXml" Target="../ink/ink47.xml"/><Relationship Id="rId15" Type="http://schemas.openxmlformats.org/officeDocument/2006/relationships/customXml" Target="../ink/ink57.xml"/><Relationship Id="rId10" Type="http://schemas.openxmlformats.org/officeDocument/2006/relationships/customXml" Target="../ink/ink52.xml"/><Relationship Id="rId19" Type="http://schemas.openxmlformats.org/officeDocument/2006/relationships/customXml" Target="../ink/ink61.xml"/><Relationship Id="rId4" Type="http://schemas.openxmlformats.org/officeDocument/2006/relationships/customXml" Target="../ink/ink46.xml"/><Relationship Id="rId9" Type="http://schemas.openxmlformats.org/officeDocument/2006/relationships/customXml" Target="../ink/ink51.xml"/><Relationship Id="rId14" Type="http://schemas.openxmlformats.org/officeDocument/2006/relationships/customXml" Target="../ink/ink5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107CEC-86D4-3902-92A4-7A2125AF3F95}"/>
              </a:ext>
            </a:extLst>
          </p:cNvPr>
          <p:cNvSpPr>
            <a:spLocks noGrp="1"/>
          </p:cNvSpPr>
          <p:nvPr>
            <p:ph type="ctrTitle"/>
          </p:nvPr>
        </p:nvSpPr>
        <p:spPr/>
        <p:txBody>
          <a:bodyPr/>
          <a:lstStyle/>
          <a:p>
            <a:r>
              <a:rPr lang="en-US"/>
              <a:t>Instructions: How to Run The Image Acquisition System</a:t>
            </a:r>
          </a:p>
        </p:txBody>
      </p:sp>
      <p:sp>
        <p:nvSpPr>
          <p:cNvPr id="3" name="Subtitle 2">
            <a:extLst>
              <a:ext uri="{FF2B5EF4-FFF2-40B4-BE49-F238E27FC236}">
                <a16:creationId xmlns:a16="http://schemas.microsoft.com/office/drawing/2014/main" id="{8DCFDE95-E321-B785-B868-9F5B5C3305BD}"/>
              </a:ext>
            </a:extLst>
          </p:cNvPr>
          <p:cNvSpPr>
            <a:spLocks noGrp="1"/>
          </p:cNvSpPr>
          <p:nvPr>
            <p:ph type="subTitle" idx="1"/>
          </p:nvPr>
        </p:nvSpPr>
        <p:spPr/>
        <p:txBody>
          <a:bodyPr vert="horz" lIns="91440" tIns="45720" rIns="91440" bIns="45720" rtlCol="0" anchor="t">
            <a:normAutofit/>
          </a:bodyPr>
          <a:lstStyle/>
          <a:p>
            <a:r>
              <a:rPr lang="en-US"/>
              <a:t>Samir Hossain</a:t>
            </a:r>
          </a:p>
          <a:p>
            <a:r>
              <a:rPr lang="en-US"/>
              <a:t>Updated: 06/08/2025</a:t>
            </a:r>
          </a:p>
        </p:txBody>
      </p:sp>
    </p:spTree>
    <p:extLst>
      <p:ext uri="{BB962C8B-B14F-4D97-AF65-F5344CB8AC3E}">
        <p14:creationId xmlns:p14="http://schemas.microsoft.com/office/powerpoint/2010/main" val="12507317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444BD2-D6F5-EAC9-B433-BF11BA820090}"/>
              </a:ext>
            </a:extLst>
          </p:cNvPr>
          <p:cNvSpPr>
            <a:spLocks noGrp="1"/>
          </p:cNvSpPr>
          <p:nvPr>
            <p:ph type="title"/>
          </p:nvPr>
        </p:nvSpPr>
        <p:spPr>
          <a:xfrm>
            <a:off x="728031" y="273318"/>
            <a:ext cx="10515600" cy="719636"/>
          </a:xfrm>
        </p:spPr>
        <p:txBody>
          <a:bodyPr/>
          <a:lstStyle/>
          <a:p>
            <a:r>
              <a:rPr lang="en-US" dirty="0"/>
              <a:t>Step 7: Annotate using SLEAP AI</a:t>
            </a:r>
          </a:p>
        </p:txBody>
      </p:sp>
      <p:pic>
        <p:nvPicPr>
          <p:cNvPr id="4" name="Content Placeholder 3" descr="A screenshot of a computer&#10;&#10;AI-generated content may be incorrect.">
            <a:extLst>
              <a:ext uri="{FF2B5EF4-FFF2-40B4-BE49-F238E27FC236}">
                <a16:creationId xmlns:a16="http://schemas.microsoft.com/office/drawing/2014/main" id="{8C9D249F-5DE4-B072-C435-75A36C77DCFB}"/>
              </a:ext>
            </a:extLst>
          </p:cNvPr>
          <p:cNvPicPr>
            <a:picLocks noGrp="1" noChangeAspect="1"/>
          </p:cNvPicPr>
          <p:nvPr>
            <p:ph idx="1"/>
          </p:nvPr>
        </p:nvPicPr>
        <p:blipFill>
          <a:blip r:embed="rId2"/>
          <a:stretch>
            <a:fillRect/>
          </a:stretch>
        </p:blipFill>
        <p:spPr>
          <a:xfrm>
            <a:off x="-3845" y="990179"/>
            <a:ext cx="5020365" cy="3313918"/>
          </a:xfrm>
        </p:spPr>
      </p:pic>
      <p:pic>
        <p:nvPicPr>
          <p:cNvPr id="6" name="Picture 5" descr="A screenshot of a video game&#10;&#10;AI-generated content may be incorrect.">
            <a:extLst>
              <a:ext uri="{FF2B5EF4-FFF2-40B4-BE49-F238E27FC236}">
                <a16:creationId xmlns:a16="http://schemas.microsoft.com/office/drawing/2014/main" id="{762D04BC-66AC-CB69-7A2D-A1558B4C62FE}"/>
              </a:ext>
            </a:extLst>
          </p:cNvPr>
          <p:cNvPicPr>
            <a:picLocks noChangeAspect="1"/>
          </p:cNvPicPr>
          <p:nvPr/>
        </p:nvPicPr>
        <p:blipFill>
          <a:blip r:embed="rId3"/>
          <a:stretch>
            <a:fillRect/>
          </a:stretch>
        </p:blipFill>
        <p:spPr>
          <a:xfrm>
            <a:off x="5196289" y="3153138"/>
            <a:ext cx="6995711" cy="3700712"/>
          </a:xfrm>
          <a:prstGeom prst="rect">
            <a:avLst/>
          </a:prstGeom>
        </p:spPr>
      </p:pic>
      <p:sp>
        <p:nvSpPr>
          <p:cNvPr id="8" name="TextBox 7">
            <a:extLst>
              <a:ext uri="{FF2B5EF4-FFF2-40B4-BE49-F238E27FC236}">
                <a16:creationId xmlns:a16="http://schemas.microsoft.com/office/drawing/2014/main" id="{D99B9705-A6FD-34A1-09A7-53A06ED0320D}"/>
              </a:ext>
            </a:extLst>
          </p:cNvPr>
          <p:cNvSpPr txBox="1"/>
          <p:nvPr/>
        </p:nvSpPr>
        <p:spPr>
          <a:xfrm>
            <a:off x="6399830" y="1311152"/>
            <a:ext cx="5305146"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Choose the sample you want to annotate and click Open in SLEAP, which will open the AI tool</a:t>
            </a:r>
          </a:p>
        </p:txBody>
      </p:sp>
    </p:spTree>
    <p:extLst>
      <p:ext uri="{BB962C8B-B14F-4D97-AF65-F5344CB8AC3E}">
        <p14:creationId xmlns:p14="http://schemas.microsoft.com/office/powerpoint/2010/main" val="20324693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F60572-082D-0AB7-53F0-23F6898E2289}"/>
              </a:ext>
            </a:extLst>
          </p:cNvPr>
          <p:cNvSpPr>
            <a:spLocks noGrp="1"/>
          </p:cNvSpPr>
          <p:nvPr>
            <p:ph type="title"/>
          </p:nvPr>
        </p:nvSpPr>
        <p:spPr>
          <a:xfrm>
            <a:off x="617863" y="291679"/>
            <a:ext cx="10515600" cy="444214"/>
          </a:xfrm>
        </p:spPr>
        <p:txBody>
          <a:bodyPr>
            <a:normAutofit fontScale="90000"/>
          </a:bodyPr>
          <a:lstStyle/>
          <a:p>
            <a:r>
              <a:rPr lang="en-US" dirty="0"/>
              <a:t>Step 8:</a:t>
            </a:r>
          </a:p>
        </p:txBody>
      </p:sp>
      <p:sp>
        <p:nvSpPr>
          <p:cNvPr id="3" name="Content Placeholder 2">
            <a:extLst>
              <a:ext uri="{FF2B5EF4-FFF2-40B4-BE49-F238E27FC236}">
                <a16:creationId xmlns:a16="http://schemas.microsoft.com/office/drawing/2014/main" id="{0C3EB64E-C48B-0449-AFBC-C49B24E3AE1D}"/>
              </a:ext>
            </a:extLst>
          </p:cNvPr>
          <p:cNvSpPr>
            <a:spLocks noGrp="1"/>
          </p:cNvSpPr>
          <p:nvPr>
            <p:ph idx="1"/>
          </p:nvPr>
        </p:nvSpPr>
        <p:spPr/>
        <p:txBody>
          <a:bodyPr vert="horz" lIns="91440" tIns="45720" rIns="91440" bIns="45720" rtlCol="0" anchor="t">
            <a:normAutofit/>
          </a:bodyPr>
          <a:lstStyle/>
          <a:p>
            <a:r>
              <a:rPr lang="en-US" dirty="0"/>
              <a:t>To be continued</a:t>
            </a:r>
          </a:p>
        </p:txBody>
      </p:sp>
    </p:spTree>
    <p:extLst>
      <p:ext uri="{BB962C8B-B14F-4D97-AF65-F5344CB8AC3E}">
        <p14:creationId xmlns:p14="http://schemas.microsoft.com/office/powerpoint/2010/main" val="26309070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C8F118-D268-7CE2-B3D8-46E2344CBE81}"/>
              </a:ext>
            </a:extLst>
          </p:cNvPr>
          <p:cNvSpPr>
            <a:spLocks noGrp="1"/>
          </p:cNvSpPr>
          <p:nvPr>
            <p:ph type="title"/>
          </p:nvPr>
        </p:nvSpPr>
        <p:spPr>
          <a:xfrm>
            <a:off x="424324" y="874901"/>
            <a:ext cx="10515600" cy="530324"/>
          </a:xfrm>
        </p:spPr>
        <p:txBody>
          <a:bodyPr>
            <a:normAutofit fontScale="90000"/>
          </a:bodyPr>
          <a:lstStyle/>
          <a:p>
            <a:r>
              <a:rPr lang="en-US"/>
              <a:t>Step 2: Connect Power and Data Connections</a:t>
            </a:r>
          </a:p>
        </p:txBody>
      </p:sp>
      <p:pic>
        <p:nvPicPr>
          <p:cNvPr id="5" name="Content Placeholder 4" descr="A power strip with cords on it&#10;&#10;AI-generated content may be incorrect.">
            <a:extLst>
              <a:ext uri="{FF2B5EF4-FFF2-40B4-BE49-F238E27FC236}">
                <a16:creationId xmlns:a16="http://schemas.microsoft.com/office/drawing/2014/main" id="{E4B2C58B-9313-9C16-F3CC-9530CC1777E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rot="5400000">
            <a:off x="7569134" y="2196464"/>
            <a:ext cx="4874584" cy="3655937"/>
          </a:xfrm>
        </p:spPr>
      </p:pic>
      <p:pic>
        <p:nvPicPr>
          <p:cNvPr id="7" name="Picture 6" descr="A table with cords on it&#10;&#10;AI-generated content may be incorrect.">
            <a:extLst>
              <a:ext uri="{FF2B5EF4-FFF2-40B4-BE49-F238E27FC236}">
                <a16:creationId xmlns:a16="http://schemas.microsoft.com/office/drawing/2014/main" id="{5445FEE8-DAAA-A329-CFBE-28064A6D08C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3609611" y="2196462"/>
            <a:ext cx="4874585" cy="3655939"/>
          </a:xfrm>
          <a:prstGeom prst="rect">
            <a:avLst/>
          </a:prstGeom>
        </p:spPr>
      </p:pic>
      <p:pic>
        <p:nvPicPr>
          <p:cNvPr id="9" name="Picture 8" descr="A machine on a table&#10;&#10;AI-generated content may be incorrect.">
            <a:extLst>
              <a:ext uri="{FF2B5EF4-FFF2-40B4-BE49-F238E27FC236}">
                <a16:creationId xmlns:a16="http://schemas.microsoft.com/office/drawing/2014/main" id="{1CEB60EE-1FB7-06B3-A22E-6AD7B56146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5400000">
            <a:off x="-288543" y="2196463"/>
            <a:ext cx="4874583" cy="3655938"/>
          </a:xfrm>
          <a:prstGeom prst="rect">
            <a:avLst/>
          </a:prstGeom>
        </p:spPr>
      </p:pic>
      <p:sp>
        <p:nvSpPr>
          <p:cNvPr id="28" name="TextBox 27">
            <a:extLst>
              <a:ext uri="{FF2B5EF4-FFF2-40B4-BE49-F238E27FC236}">
                <a16:creationId xmlns:a16="http://schemas.microsoft.com/office/drawing/2014/main" id="{C00C94FD-5EBF-ED25-D8A2-96F4C3A58C25}"/>
              </a:ext>
            </a:extLst>
          </p:cNvPr>
          <p:cNvSpPr txBox="1"/>
          <p:nvPr/>
        </p:nvSpPr>
        <p:spPr>
          <a:xfrm>
            <a:off x="4293206" y="6461724"/>
            <a:ext cx="3793644" cy="369332"/>
          </a:xfrm>
          <a:prstGeom prst="rect">
            <a:avLst/>
          </a:prstGeom>
          <a:noFill/>
        </p:spPr>
        <p:txBody>
          <a:bodyPr wrap="square" rtlCol="0">
            <a:spAutoFit/>
          </a:bodyPr>
          <a:lstStyle/>
          <a:p>
            <a:r>
              <a:rPr lang="en-US"/>
              <a:t>Disconnect all of these when leaving</a:t>
            </a:r>
          </a:p>
        </p:txBody>
      </p:sp>
      <p:sp>
        <p:nvSpPr>
          <p:cNvPr id="29" name="Title 1">
            <a:extLst>
              <a:ext uri="{FF2B5EF4-FFF2-40B4-BE49-F238E27FC236}">
                <a16:creationId xmlns:a16="http://schemas.microsoft.com/office/drawing/2014/main" id="{DA69F389-2172-521F-41D6-7D350A5ECF2F}"/>
              </a:ext>
            </a:extLst>
          </p:cNvPr>
          <p:cNvSpPr txBox="1">
            <a:spLocks/>
          </p:cNvSpPr>
          <p:nvPr/>
        </p:nvSpPr>
        <p:spPr>
          <a:xfrm>
            <a:off x="424324" y="144428"/>
            <a:ext cx="10515600" cy="610644"/>
          </a:xfrm>
          <a:prstGeom prst="rect">
            <a:avLst/>
          </a:prstGeom>
        </p:spPr>
        <p:txBody>
          <a:bodyPr vert="horz" lIns="91440" tIns="45720" rIns="91440" bIns="45720" rtlCol="0" anchor="ctr">
            <a:normAutofit fontScale="900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t>Step 1: Start the Computer and Enter Pin 9635</a:t>
            </a:r>
          </a:p>
        </p:txBody>
      </p:sp>
      <p:grpSp>
        <p:nvGrpSpPr>
          <p:cNvPr id="36" name="Group 35">
            <a:extLst>
              <a:ext uri="{FF2B5EF4-FFF2-40B4-BE49-F238E27FC236}">
                <a16:creationId xmlns:a16="http://schemas.microsoft.com/office/drawing/2014/main" id="{DC3CF8C6-29B5-18E1-E786-A6873DF02563}"/>
              </a:ext>
            </a:extLst>
          </p:cNvPr>
          <p:cNvGrpSpPr/>
          <p:nvPr/>
        </p:nvGrpSpPr>
        <p:grpSpPr>
          <a:xfrm>
            <a:off x="1895999" y="3297999"/>
            <a:ext cx="756720" cy="997920"/>
            <a:chOff x="1895999" y="3297999"/>
            <a:chExt cx="756720" cy="997920"/>
          </a:xfrm>
        </p:grpSpPr>
        <mc:AlternateContent xmlns:mc="http://schemas.openxmlformats.org/markup-compatibility/2006" xmlns:p14="http://schemas.microsoft.com/office/powerpoint/2010/main">
          <mc:Choice Requires="p14">
            <p:contentPart p14:bwMode="auto" r:id="rId5">
              <p14:nvContentPartPr>
                <p14:cNvPr id="34" name="Ink 33">
                  <a:extLst>
                    <a:ext uri="{FF2B5EF4-FFF2-40B4-BE49-F238E27FC236}">
                      <a16:creationId xmlns:a16="http://schemas.microsoft.com/office/drawing/2014/main" id="{EF451C34-5A8E-8E9C-6B42-94527399EA0A}"/>
                    </a:ext>
                  </a:extLst>
                </p14:cNvPr>
                <p14:cNvContentPartPr/>
                <p14:nvPr/>
              </p14:nvContentPartPr>
              <p14:xfrm>
                <a:off x="1946039" y="3344079"/>
                <a:ext cx="706680" cy="951840"/>
              </p14:xfrm>
            </p:contentPart>
          </mc:Choice>
          <mc:Fallback xmlns="">
            <p:pic>
              <p:nvPicPr>
                <p:cNvPr id="34" name="Ink 33">
                  <a:extLst>
                    <a:ext uri="{FF2B5EF4-FFF2-40B4-BE49-F238E27FC236}">
                      <a16:creationId xmlns:a16="http://schemas.microsoft.com/office/drawing/2014/main" id="{EF451C34-5A8E-8E9C-6B42-94527399EA0A}"/>
                    </a:ext>
                  </a:extLst>
                </p:cNvPr>
                <p:cNvPicPr/>
                <p:nvPr/>
              </p:nvPicPr>
              <p:blipFill>
                <a:blip r:embed="rId6"/>
                <a:stretch>
                  <a:fillRect/>
                </a:stretch>
              </p:blipFill>
              <p:spPr>
                <a:xfrm>
                  <a:off x="1939919" y="3337959"/>
                  <a:ext cx="718920" cy="96408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35" name="Ink 34">
                  <a:extLst>
                    <a:ext uri="{FF2B5EF4-FFF2-40B4-BE49-F238E27FC236}">
                      <a16:creationId xmlns:a16="http://schemas.microsoft.com/office/drawing/2014/main" id="{93345480-6006-7F5B-E954-7958E8456F2C}"/>
                    </a:ext>
                  </a:extLst>
                </p14:cNvPr>
                <p14:cNvContentPartPr/>
                <p14:nvPr/>
              </p14:nvContentPartPr>
              <p14:xfrm>
                <a:off x="1895999" y="3297999"/>
                <a:ext cx="186480" cy="114480"/>
              </p14:xfrm>
            </p:contentPart>
          </mc:Choice>
          <mc:Fallback xmlns="">
            <p:pic>
              <p:nvPicPr>
                <p:cNvPr id="35" name="Ink 34">
                  <a:extLst>
                    <a:ext uri="{FF2B5EF4-FFF2-40B4-BE49-F238E27FC236}">
                      <a16:creationId xmlns:a16="http://schemas.microsoft.com/office/drawing/2014/main" id="{93345480-6006-7F5B-E954-7958E8456F2C}"/>
                    </a:ext>
                  </a:extLst>
                </p:cNvPr>
                <p:cNvPicPr/>
                <p:nvPr/>
              </p:nvPicPr>
              <p:blipFill>
                <a:blip r:embed="rId8"/>
                <a:stretch>
                  <a:fillRect/>
                </a:stretch>
              </p:blipFill>
              <p:spPr>
                <a:xfrm>
                  <a:off x="1889867" y="3291879"/>
                  <a:ext cx="198744" cy="126720"/>
                </a:xfrm>
                <a:prstGeom prst="rect">
                  <a:avLst/>
                </a:prstGeom>
              </p:spPr>
            </p:pic>
          </mc:Fallback>
        </mc:AlternateContent>
      </p:grpSp>
      <p:grpSp>
        <p:nvGrpSpPr>
          <p:cNvPr id="40" name="Group 39">
            <a:extLst>
              <a:ext uri="{FF2B5EF4-FFF2-40B4-BE49-F238E27FC236}">
                <a16:creationId xmlns:a16="http://schemas.microsoft.com/office/drawing/2014/main" id="{A57D6FE2-9B78-5403-6847-2523ADB7F255}"/>
              </a:ext>
            </a:extLst>
          </p:cNvPr>
          <p:cNvGrpSpPr/>
          <p:nvPr/>
        </p:nvGrpSpPr>
        <p:grpSpPr>
          <a:xfrm>
            <a:off x="4369919" y="3215559"/>
            <a:ext cx="2455200" cy="1530000"/>
            <a:chOff x="4369919" y="3215559"/>
            <a:chExt cx="2455200" cy="1530000"/>
          </a:xfrm>
        </p:grpSpPr>
        <mc:AlternateContent xmlns:mc="http://schemas.openxmlformats.org/markup-compatibility/2006" xmlns:p14="http://schemas.microsoft.com/office/powerpoint/2010/main">
          <mc:Choice Requires="p14">
            <p:contentPart p14:bwMode="auto" r:id="rId9">
              <p14:nvContentPartPr>
                <p14:cNvPr id="37" name="Ink 36">
                  <a:extLst>
                    <a:ext uri="{FF2B5EF4-FFF2-40B4-BE49-F238E27FC236}">
                      <a16:creationId xmlns:a16="http://schemas.microsoft.com/office/drawing/2014/main" id="{7583FF46-6B50-D82B-76B6-F6525975E797}"/>
                    </a:ext>
                  </a:extLst>
                </p14:cNvPr>
                <p14:cNvContentPartPr/>
                <p14:nvPr/>
              </p14:nvContentPartPr>
              <p14:xfrm>
                <a:off x="6258839" y="4177839"/>
                <a:ext cx="566280" cy="567720"/>
              </p14:xfrm>
            </p:contentPart>
          </mc:Choice>
          <mc:Fallback xmlns="">
            <p:pic>
              <p:nvPicPr>
                <p:cNvPr id="37" name="Ink 36">
                  <a:extLst>
                    <a:ext uri="{FF2B5EF4-FFF2-40B4-BE49-F238E27FC236}">
                      <a16:creationId xmlns:a16="http://schemas.microsoft.com/office/drawing/2014/main" id="{7583FF46-6B50-D82B-76B6-F6525975E797}"/>
                    </a:ext>
                  </a:extLst>
                </p:cNvPr>
                <p:cNvPicPr/>
                <p:nvPr/>
              </p:nvPicPr>
              <p:blipFill>
                <a:blip r:embed="rId10"/>
                <a:stretch>
                  <a:fillRect/>
                </a:stretch>
              </p:blipFill>
              <p:spPr>
                <a:xfrm>
                  <a:off x="6252719" y="4171719"/>
                  <a:ext cx="578520" cy="57996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38" name="Ink 37">
                  <a:extLst>
                    <a:ext uri="{FF2B5EF4-FFF2-40B4-BE49-F238E27FC236}">
                      <a16:creationId xmlns:a16="http://schemas.microsoft.com/office/drawing/2014/main" id="{7B22BBEB-8173-99EA-410C-3E0003E8ADD4}"/>
                    </a:ext>
                  </a:extLst>
                </p14:cNvPr>
                <p14:cNvContentPartPr/>
                <p14:nvPr/>
              </p14:nvContentPartPr>
              <p14:xfrm>
                <a:off x="4548119" y="3393039"/>
                <a:ext cx="1834560" cy="1284120"/>
              </p14:xfrm>
            </p:contentPart>
          </mc:Choice>
          <mc:Fallback xmlns="">
            <p:pic>
              <p:nvPicPr>
                <p:cNvPr id="38" name="Ink 37">
                  <a:extLst>
                    <a:ext uri="{FF2B5EF4-FFF2-40B4-BE49-F238E27FC236}">
                      <a16:creationId xmlns:a16="http://schemas.microsoft.com/office/drawing/2014/main" id="{7B22BBEB-8173-99EA-410C-3E0003E8ADD4}"/>
                    </a:ext>
                  </a:extLst>
                </p:cNvPr>
                <p:cNvPicPr/>
                <p:nvPr/>
              </p:nvPicPr>
              <p:blipFill>
                <a:blip r:embed="rId12"/>
                <a:stretch>
                  <a:fillRect/>
                </a:stretch>
              </p:blipFill>
              <p:spPr>
                <a:xfrm>
                  <a:off x="4541999" y="3386919"/>
                  <a:ext cx="1846800" cy="129636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39" name="Ink 38">
                  <a:extLst>
                    <a:ext uri="{FF2B5EF4-FFF2-40B4-BE49-F238E27FC236}">
                      <a16:creationId xmlns:a16="http://schemas.microsoft.com/office/drawing/2014/main" id="{1543DDDA-8735-94EC-70B1-6DD6DA50E9FD}"/>
                    </a:ext>
                  </a:extLst>
                </p14:cNvPr>
                <p14:cNvContentPartPr/>
                <p14:nvPr/>
              </p14:nvContentPartPr>
              <p14:xfrm>
                <a:off x="4369919" y="3215559"/>
                <a:ext cx="318960" cy="392400"/>
              </p14:xfrm>
            </p:contentPart>
          </mc:Choice>
          <mc:Fallback xmlns="">
            <p:pic>
              <p:nvPicPr>
                <p:cNvPr id="39" name="Ink 38">
                  <a:extLst>
                    <a:ext uri="{FF2B5EF4-FFF2-40B4-BE49-F238E27FC236}">
                      <a16:creationId xmlns:a16="http://schemas.microsoft.com/office/drawing/2014/main" id="{1543DDDA-8735-94EC-70B1-6DD6DA50E9FD}"/>
                    </a:ext>
                  </a:extLst>
                </p:cNvPr>
                <p:cNvPicPr/>
                <p:nvPr/>
              </p:nvPicPr>
              <p:blipFill>
                <a:blip r:embed="rId14"/>
                <a:stretch>
                  <a:fillRect/>
                </a:stretch>
              </p:blipFill>
              <p:spPr>
                <a:xfrm>
                  <a:off x="4363799" y="3209439"/>
                  <a:ext cx="331200" cy="404640"/>
                </a:xfrm>
                <a:prstGeom prst="rect">
                  <a:avLst/>
                </a:prstGeom>
              </p:spPr>
            </p:pic>
          </mc:Fallback>
        </mc:AlternateContent>
      </p:grpSp>
      <p:grpSp>
        <p:nvGrpSpPr>
          <p:cNvPr id="51" name="Group 50">
            <a:extLst>
              <a:ext uri="{FF2B5EF4-FFF2-40B4-BE49-F238E27FC236}">
                <a16:creationId xmlns:a16="http://schemas.microsoft.com/office/drawing/2014/main" id="{214ABDAD-29E6-9A7C-4819-5FB05FA1F178}"/>
              </a:ext>
            </a:extLst>
          </p:cNvPr>
          <p:cNvGrpSpPr/>
          <p:nvPr/>
        </p:nvGrpSpPr>
        <p:grpSpPr>
          <a:xfrm>
            <a:off x="5744039" y="1779519"/>
            <a:ext cx="995400" cy="462240"/>
            <a:chOff x="5744039" y="1779519"/>
            <a:chExt cx="995400" cy="462240"/>
          </a:xfrm>
        </p:grpSpPr>
        <mc:AlternateContent xmlns:mc="http://schemas.openxmlformats.org/markup-compatibility/2006" xmlns:p14="http://schemas.microsoft.com/office/powerpoint/2010/main">
          <mc:Choice Requires="p14">
            <p:contentPart p14:bwMode="auto" r:id="rId15">
              <p14:nvContentPartPr>
                <p14:cNvPr id="47" name="Ink 46">
                  <a:extLst>
                    <a:ext uri="{FF2B5EF4-FFF2-40B4-BE49-F238E27FC236}">
                      <a16:creationId xmlns:a16="http://schemas.microsoft.com/office/drawing/2014/main" id="{206A7F62-52B8-128E-EEC3-AE3433D315A3}"/>
                    </a:ext>
                  </a:extLst>
                </p14:cNvPr>
                <p14:cNvContentPartPr/>
                <p14:nvPr/>
              </p14:nvContentPartPr>
              <p14:xfrm>
                <a:off x="5744039" y="1785639"/>
                <a:ext cx="275400" cy="456120"/>
              </p14:xfrm>
            </p:contentPart>
          </mc:Choice>
          <mc:Fallback xmlns="">
            <p:pic>
              <p:nvPicPr>
                <p:cNvPr id="47" name="Ink 46">
                  <a:extLst>
                    <a:ext uri="{FF2B5EF4-FFF2-40B4-BE49-F238E27FC236}">
                      <a16:creationId xmlns:a16="http://schemas.microsoft.com/office/drawing/2014/main" id="{206A7F62-52B8-128E-EEC3-AE3433D315A3}"/>
                    </a:ext>
                  </a:extLst>
                </p:cNvPr>
                <p:cNvPicPr/>
                <p:nvPr/>
              </p:nvPicPr>
              <p:blipFill>
                <a:blip r:embed="rId16"/>
                <a:stretch>
                  <a:fillRect/>
                </a:stretch>
              </p:blipFill>
              <p:spPr>
                <a:xfrm>
                  <a:off x="5737919" y="1779519"/>
                  <a:ext cx="287640" cy="46836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48" name="Ink 47">
                  <a:extLst>
                    <a:ext uri="{FF2B5EF4-FFF2-40B4-BE49-F238E27FC236}">
                      <a16:creationId xmlns:a16="http://schemas.microsoft.com/office/drawing/2014/main" id="{4FDDED2A-2B35-D2B2-FCED-15FCB87B6F34}"/>
                    </a:ext>
                  </a:extLst>
                </p14:cNvPr>
                <p14:cNvContentPartPr/>
                <p14:nvPr/>
              </p14:nvContentPartPr>
              <p14:xfrm>
                <a:off x="6057239" y="1803999"/>
                <a:ext cx="252720" cy="392760"/>
              </p14:xfrm>
            </p:contentPart>
          </mc:Choice>
          <mc:Fallback xmlns="">
            <p:pic>
              <p:nvPicPr>
                <p:cNvPr id="48" name="Ink 47">
                  <a:extLst>
                    <a:ext uri="{FF2B5EF4-FFF2-40B4-BE49-F238E27FC236}">
                      <a16:creationId xmlns:a16="http://schemas.microsoft.com/office/drawing/2014/main" id="{4FDDED2A-2B35-D2B2-FCED-15FCB87B6F34}"/>
                    </a:ext>
                  </a:extLst>
                </p:cNvPr>
                <p:cNvPicPr/>
                <p:nvPr/>
              </p:nvPicPr>
              <p:blipFill>
                <a:blip r:embed="rId18"/>
                <a:stretch>
                  <a:fillRect/>
                </a:stretch>
              </p:blipFill>
              <p:spPr>
                <a:xfrm>
                  <a:off x="6051119" y="1797879"/>
                  <a:ext cx="264960" cy="40500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49" name="Ink 48">
                  <a:extLst>
                    <a:ext uri="{FF2B5EF4-FFF2-40B4-BE49-F238E27FC236}">
                      <a16:creationId xmlns:a16="http://schemas.microsoft.com/office/drawing/2014/main" id="{EE1EACBC-AABF-200A-31BB-2BF016A855FB}"/>
                    </a:ext>
                  </a:extLst>
                </p14:cNvPr>
                <p14:cNvContentPartPr/>
                <p14:nvPr/>
              </p14:nvContentPartPr>
              <p14:xfrm>
                <a:off x="6440999" y="1779519"/>
                <a:ext cx="21600" cy="382680"/>
              </p14:xfrm>
            </p:contentPart>
          </mc:Choice>
          <mc:Fallback xmlns="">
            <p:pic>
              <p:nvPicPr>
                <p:cNvPr id="49" name="Ink 48">
                  <a:extLst>
                    <a:ext uri="{FF2B5EF4-FFF2-40B4-BE49-F238E27FC236}">
                      <a16:creationId xmlns:a16="http://schemas.microsoft.com/office/drawing/2014/main" id="{EE1EACBC-AABF-200A-31BB-2BF016A855FB}"/>
                    </a:ext>
                  </a:extLst>
                </p:cNvPr>
                <p:cNvPicPr/>
                <p:nvPr/>
              </p:nvPicPr>
              <p:blipFill>
                <a:blip r:embed="rId20"/>
                <a:stretch>
                  <a:fillRect/>
                </a:stretch>
              </p:blipFill>
              <p:spPr>
                <a:xfrm>
                  <a:off x="6434879" y="1773399"/>
                  <a:ext cx="33840" cy="39492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50" name="Ink 49">
                  <a:extLst>
                    <a:ext uri="{FF2B5EF4-FFF2-40B4-BE49-F238E27FC236}">
                      <a16:creationId xmlns:a16="http://schemas.microsoft.com/office/drawing/2014/main" id="{A70D967D-2DA0-73F3-1706-63913260D94A}"/>
                    </a:ext>
                  </a:extLst>
                </p14:cNvPr>
                <p14:cNvContentPartPr/>
                <p14:nvPr/>
              </p14:nvContentPartPr>
              <p14:xfrm>
                <a:off x="6428039" y="1785279"/>
                <a:ext cx="311400" cy="412560"/>
              </p14:xfrm>
            </p:contentPart>
          </mc:Choice>
          <mc:Fallback xmlns="">
            <p:pic>
              <p:nvPicPr>
                <p:cNvPr id="50" name="Ink 49">
                  <a:extLst>
                    <a:ext uri="{FF2B5EF4-FFF2-40B4-BE49-F238E27FC236}">
                      <a16:creationId xmlns:a16="http://schemas.microsoft.com/office/drawing/2014/main" id="{A70D967D-2DA0-73F3-1706-63913260D94A}"/>
                    </a:ext>
                  </a:extLst>
                </p:cNvPr>
                <p:cNvPicPr/>
                <p:nvPr/>
              </p:nvPicPr>
              <p:blipFill>
                <a:blip r:embed="rId22"/>
                <a:stretch>
                  <a:fillRect/>
                </a:stretch>
              </p:blipFill>
              <p:spPr>
                <a:xfrm>
                  <a:off x="6421919" y="1779159"/>
                  <a:ext cx="323640" cy="424800"/>
                </a:xfrm>
                <a:prstGeom prst="rect">
                  <a:avLst/>
                </a:prstGeom>
              </p:spPr>
            </p:pic>
          </mc:Fallback>
        </mc:AlternateContent>
      </p:grpSp>
      <p:grpSp>
        <p:nvGrpSpPr>
          <p:cNvPr id="56" name="Group 55">
            <a:extLst>
              <a:ext uri="{FF2B5EF4-FFF2-40B4-BE49-F238E27FC236}">
                <a16:creationId xmlns:a16="http://schemas.microsoft.com/office/drawing/2014/main" id="{3DD77D32-3231-9E0B-A8CD-98F3F5E572B2}"/>
              </a:ext>
            </a:extLst>
          </p:cNvPr>
          <p:cNvGrpSpPr/>
          <p:nvPr/>
        </p:nvGrpSpPr>
        <p:grpSpPr>
          <a:xfrm>
            <a:off x="9831119" y="3792639"/>
            <a:ext cx="853560" cy="1202760"/>
            <a:chOff x="9831119" y="3792639"/>
            <a:chExt cx="853560" cy="1202760"/>
          </a:xfrm>
        </p:grpSpPr>
        <mc:AlternateContent xmlns:mc="http://schemas.openxmlformats.org/markup-compatibility/2006" xmlns:p14="http://schemas.microsoft.com/office/powerpoint/2010/main">
          <mc:Choice Requires="p14">
            <p:contentPart p14:bwMode="auto" r:id="rId23">
              <p14:nvContentPartPr>
                <p14:cNvPr id="52" name="Ink 51">
                  <a:extLst>
                    <a:ext uri="{FF2B5EF4-FFF2-40B4-BE49-F238E27FC236}">
                      <a16:creationId xmlns:a16="http://schemas.microsoft.com/office/drawing/2014/main" id="{5900D89F-56D3-E0B1-D3C4-7696CBBBE1F8}"/>
                    </a:ext>
                  </a:extLst>
                </p14:cNvPr>
                <p14:cNvContentPartPr/>
                <p14:nvPr/>
              </p14:nvContentPartPr>
              <p14:xfrm>
                <a:off x="9941639" y="3836199"/>
                <a:ext cx="55440" cy="588960"/>
              </p14:xfrm>
            </p:contentPart>
          </mc:Choice>
          <mc:Fallback xmlns="">
            <p:pic>
              <p:nvPicPr>
                <p:cNvPr id="52" name="Ink 51">
                  <a:extLst>
                    <a:ext uri="{FF2B5EF4-FFF2-40B4-BE49-F238E27FC236}">
                      <a16:creationId xmlns:a16="http://schemas.microsoft.com/office/drawing/2014/main" id="{5900D89F-56D3-E0B1-D3C4-7696CBBBE1F8}"/>
                    </a:ext>
                  </a:extLst>
                </p:cNvPr>
                <p:cNvPicPr/>
                <p:nvPr/>
              </p:nvPicPr>
              <p:blipFill>
                <a:blip r:embed="rId24"/>
                <a:stretch>
                  <a:fillRect/>
                </a:stretch>
              </p:blipFill>
              <p:spPr>
                <a:xfrm>
                  <a:off x="9935519" y="3830075"/>
                  <a:ext cx="67680" cy="601207"/>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53" name="Ink 52">
                  <a:extLst>
                    <a:ext uri="{FF2B5EF4-FFF2-40B4-BE49-F238E27FC236}">
                      <a16:creationId xmlns:a16="http://schemas.microsoft.com/office/drawing/2014/main" id="{291013DF-049C-5B59-D17D-9420AC181E2D}"/>
                    </a:ext>
                  </a:extLst>
                </p14:cNvPr>
                <p14:cNvContentPartPr/>
                <p14:nvPr/>
              </p14:nvContentPartPr>
              <p14:xfrm>
                <a:off x="9831119" y="3792639"/>
                <a:ext cx="315720" cy="138240"/>
              </p14:xfrm>
            </p:contentPart>
          </mc:Choice>
          <mc:Fallback xmlns="">
            <p:pic>
              <p:nvPicPr>
                <p:cNvPr id="53" name="Ink 52">
                  <a:extLst>
                    <a:ext uri="{FF2B5EF4-FFF2-40B4-BE49-F238E27FC236}">
                      <a16:creationId xmlns:a16="http://schemas.microsoft.com/office/drawing/2014/main" id="{291013DF-049C-5B59-D17D-9420AC181E2D}"/>
                    </a:ext>
                  </a:extLst>
                </p:cNvPr>
                <p:cNvPicPr/>
                <p:nvPr/>
              </p:nvPicPr>
              <p:blipFill>
                <a:blip r:embed="rId26"/>
                <a:stretch>
                  <a:fillRect/>
                </a:stretch>
              </p:blipFill>
              <p:spPr>
                <a:xfrm>
                  <a:off x="9824999" y="3786535"/>
                  <a:ext cx="327960" cy="150448"/>
                </a:xfrm>
                <a:prstGeom prst="rect">
                  <a:avLst/>
                </a:prstGeom>
              </p:spPr>
            </p:pic>
          </mc:Fallback>
        </mc:AlternateContent>
        <mc:AlternateContent xmlns:mc="http://schemas.openxmlformats.org/markup-compatibility/2006" xmlns:p14="http://schemas.microsoft.com/office/powerpoint/2010/main">
          <mc:Choice Requires="p14">
            <p:contentPart p14:bwMode="auto" r:id="rId27">
              <p14:nvContentPartPr>
                <p14:cNvPr id="54" name="Ink 53">
                  <a:extLst>
                    <a:ext uri="{FF2B5EF4-FFF2-40B4-BE49-F238E27FC236}">
                      <a16:creationId xmlns:a16="http://schemas.microsoft.com/office/drawing/2014/main" id="{0DA6DEC4-9193-F64D-0790-14E718E0F76E}"/>
                    </a:ext>
                  </a:extLst>
                </p14:cNvPr>
                <p14:cNvContentPartPr/>
                <p14:nvPr/>
              </p14:nvContentPartPr>
              <p14:xfrm>
                <a:off x="10284719" y="4141839"/>
                <a:ext cx="399960" cy="853560"/>
              </p14:xfrm>
            </p:contentPart>
          </mc:Choice>
          <mc:Fallback xmlns="">
            <p:pic>
              <p:nvPicPr>
                <p:cNvPr id="54" name="Ink 53">
                  <a:extLst>
                    <a:ext uri="{FF2B5EF4-FFF2-40B4-BE49-F238E27FC236}">
                      <a16:creationId xmlns:a16="http://schemas.microsoft.com/office/drawing/2014/main" id="{0DA6DEC4-9193-F64D-0790-14E718E0F76E}"/>
                    </a:ext>
                  </a:extLst>
                </p:cNvPr>
                <p:cNvPicPr/>
                <p:nvPr/>
              </p:nvPicPr>
              <p:blipFill>
                <a:blip r:embed="rId28"/>
                <a:stretch>
                  <a:fillRect/>
                </a:stretch>
              </p:blipFill>
              <p:spPr>
                <a:xfrm>
                  <a:off x="10278599" y="4135719"/>
                  <a:ext cx="412200" cy="865800"/>
                </a:xfrm>
                <a:prstGeom prst="rect">
                  <a:avLst/>
                </a:prstGeom>
              </p:spPr>
            </p:pic>
          </mc:Fallback>
        </mc:AlternateContent>
        <mc:AlternateContent xmlns:mc="http://schemas.openxmlformats.org/markup-compatibility/2006" xmlns:p14="http://schemas.microsoft.com/office/powerpoint/2010/main">
          <mc:Choice Requires="p14">
            <p:contentPart p14:bwMode="auto" r:id="rId29">
              <p14:nvContentPartPr>
                <p14:cNvPr id="55" name="Ink 54">
                  <a:extLst>
                    <a:ext uri="{FF2B5EF4-FFF2-40B4-BE49-F238E27FC236}">
                      <a16:creationId xmlns:a16="http://schemas.microsoft.com/office/drawing/2014/main" id="{AE1EB472-E1C1-6B3B-BEBC-F9EF5931109A}"/>
                    </a:ext>
                  </a:extLst>
                </p14:cNvPr>
                <p14:cNvContentPartPr/>
                <p14:nvPr/>
              </p14:nvContentPartPr>
              <p14:xfrm>
                <a:off x="10230359" y="4072719"/>
                <a:ext cx="216000" cy="192600"/>
              </p14:xfrm>
            </p:contentPart>
          </mc:Choice>
          <mc:Fallback xmlns="">
            <p:pic>
              <p:nvPicPr>
                <p:cNvPr id="55" name="Ink 54">
                  <a:extLst>
                    <a:ext uri="{FF2B5EF4-FFF2-40B4-BE49-F238E27FC236}">
                      <a16:creationId xmlns:a16="http://schemas.microsoft.com/office/drawing/2014/main" id="{AE1EB472-E1C1-6B3B-BEBC-F9EF5931109A}"/>
                    </a:ext>
                  </a:extLst>
                </p:cNvPr>
                <p:cNvPicPr/>
                <p:nvPr/>
              </p:nvPicPr>
              <p:blipFill>
                <a:blip r:embed="rId30"/>
                <a:stretch>
                  <a:fillRect/>
                </a:stretch>
              </p:blipFill>
              <p:spPr>
                <a:xfrm>
                  <a:off x="10224239" y="4066599"/>
                  <a:ext cx="228240" cy="204840"/>
                </a:xfrm>
                <a:prstGeom prst="rect">
                  <a:avLst/>
                </a:prstGeom>
              </p:spPr>
            </p:pic>
          </mc:Fallback>
        </mc:AlternateContent>
      </p:grpSp>
    </p:spTree>
    <p:extLst>
      <p:ext uri="{BB962C8B-B14F-4D97-AF65-F5344CB8AC3E}">
        <p14:creationId xmlns:p14="http://schemas.microsoft.com/office/powerpoint/2010/main" val="165880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3DAE8-3191-8AAD-B4D6-E686F27773DD}"/>
              </a:ext>
            </a:extLst>
          </p:cNvPr>
          <p:cNvSpPr>
            <a:spLocks noGrp="1"/>
          </p:cNvSpPr>
          <p:nvPr>
            <p:ph type="title"/>
          </p:nvPr>
        </p:nvSpPr>
        <p:spPr>
          <a:xfrm>
            <a:off x="708804" y="278861"/>
            <a:ext cx="5569789" cy="692960"/>
          </a:xfrm>
        </p:spPr>
        <p:txBody>
          <a:bodyPr vert="horz" lIns="91440" tIns="45720" rIns="91440" bIns="45720" rtlCol="0" anchor="ctr">
            <a:noAutofit/>
          </a:bodyPr>
          <a:lstStyle/>
          <a:p>
            <a:r>
              <a:rPr lang="en-US" sz="3600"/>
              <a:t>Step 3: Attach the Sample to the Motor Attachment</a:t>
            </a:r>
          </a:p>
        </p:txBody>
      </p:sp>
      <p:pic>
        <p:nvPicPr>
          <p:cNvPr id="4" name="Content Placeholder 3" descr="A glass container with liquid inside&#10;&#10;AI-generated content may be incorrect.">
            <a:extLst>
              <a:ext uri="{FF2B5EF4-FFF2-40B4-BE49-F238E27FC236}">
                <a16:creationId xmlns:a16="http://schemas.microsoft.com/office/drawing/2014/main" id="{1A99A287-D373-E5CF-6BB3-A70FDBDFDD50}"/>
              </a:ext>
            </a:extLst>
          </p:cNvPr>
          <p:cNvPicPr>
            <a:picLocks noGrp="1" noChangeAspect="1"/>
          </p:cNvPicPr>
          <p:nvPr>
            <p:ph idx="1"/>
          </p:nvPr>
        </p:nvPicPr>
        <p:blipFill>
          <a:blip r:embed="rId2"/>
          <a:stretch>
            <a:fillRect/>
          </a:stretch>
        </p:blipFill>
        <p:spPr>
          <a:xfrm>
            <a:off x="7056541" y="2794"/>
            <a:ext cx="5132924" cy="6855182"/>
          </a:xfrm>
        </p:spPr>
      </p:pic>
      <mc:AlternateContent xmlns:mc="http://schemas.openxmlformats.org/markup-compatibility/2006">
        <mc:Choice xmlns:p14="http://schemas.microsoft.com/office/powerpoint/2010/main" Requires="p14">
          <p:contentPart p14:bwMode="auto" r:id="rId3">
            <p14:nvContentPartPr>
              <p14:cNvPr id="5" name="Ink 4">
                <a:extLst>
                  <a:ext uri="{FF2B5EF4-FFF2-40B4-BE49-F238E27FC236}">
                    <a16:creationId xmlns:a16="http://schemas.microsoft.com/office/drawing/2014/main" id="{03211425-9DDB-17D2-9680-AC2A75BC97F0}"/>
                  </a:ext>
                </a:extLst>
              </p14:cNvPr>
              <p14:cNvContentPartPr/>
              <p14:nvPr/>
            </p14:nvContentPartPr>
            <p14:xfrm>
              <a:off x="9424725" y="1630000"/>
              <a:ext cx="1099277" cy="1852049"/>
            </p14:xfrm>
          </p:contentPart>
        </mc:Choice>
        <mc:Fallback>
          <p:pic>
            <p:nvPicPr>
              <p:cNvPr id="5" name="Ink 4">
                <a:extLst>
                  <a:ext uri="{FF2B5EF4-FFF2-40B4-BE49-F238E27FC236}">
                    <a16:creationId xmlns:a16="http://schemas.microsoft.com/office/drawing/2014/main" id="{03211425-9DDB-17D2-9680-AC2A75BC97F0}"/>
                  </a:ext>
                </a:extLst>
              </p:cNvPr>
              <p:cNvPicPr/>
              <p:nvPr/>
            </p:nvPicPr>
            <p:blipFill>
              <a:blip r:embed="rId4"/>
              <a:stretch>
                <a:fillRect/>
              </a:stretch>
            </p:blipFill>
            <p:spPr>
              <a:xfrm>
                <a:off x="9406734" y="1612001"/>
                <a:ext cx="1134900" cy="1887686"/>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6" name="Ink 5">
                <a:extLst>
                  <a:ext uri="{FF2B5EF4-FFF2-40B4-BE49-F238E27FC236}">
                    <a16:creationId xmlns:a16="http://schemas.microsoft.com/office/drawing/2014/main" id="{BAA6419D-B9C6-F2DF-0132-772AFCFB2128}"/>
                  </a:ext>
                </a:extLst>
              </p14:cNvPr>
              <p14:cNvContentPartPr/>
              <p14:nvPr/>
            </p14:nvContentPartPr>
            <p14:xfrm>
              <a:off x="9359813" y="1446703"/>
              <a:ext cx="297019" cy="221979"/>
            </p14:xfrm>
          </p:contentPart>
        </mc:Choice>
        <mc:Fallback>
          <p:pic>
            <p:nvPicPr>
              <p:cNvPr id="6" name="Ink 5">
                <a:extLst>
                  <a:ext uri="{FF2B5EF4-FFF2-40B4-BE49-F238E27FC236}">
                    <a16:creationId xmlns:a16="http://schemas.microsoft.com/office/drawing/2014/main" id="{BAA6419D-B9C6-F2DF-0132-772AFCFB2128}"/>
                  </a:ext>
                </a:extLst>
              </p:cNvPr>
              <p:cNvPicPr/>
              <p:nvPr/>
            </p:nvPicPr>
            <p:blipFill>
              <a:blip r:embed="rId6"/>
              <a:stretch>
                <a:fillRect/>
              </a:stretch>
            </p:blipFill>
            <p:spPr>
              <a:xfrm>
                <a:off x="9341834" y="1428714"/>
                <a:ext cx="332618" cy="257596"/>
              </a:xfrm>
              <a:prstGeom prst="rect">
                <a:avLst/>
              </a:prstGeom>
            </p:spPr>
          </p:pic>
        </mc:Fallback>
      </mc:AlternateContent>
      <mc:AlternateContent xmlns:mc="http://schemas.openxmlformats.org/markup-compatibility/2006">
        <mc:Choice xmlns:p14="http://schemas.microsoft.com/office/powerpoint/2010/main" Requires="p14">
          <p:contentPart p14:bwMode="auto" r:id="rId7">
            <p14:nvContentPartPr>
              <p14:cNvPr id="7" name="Ink 6">
                <a:extLst>
                  <a:ext uri="{FF2B5EF4-FFF2-40B4-BE49-F238E27FC236}">
                    <a16:creationId xmlns:a16="http://schemas.microsoft.com/office/drawing/2014/main" id="{79864454-9768-7365-5214-C673AE398460}"/>
                  </a:ext>
                </a:extLst>
              </p14:cNvPr>
              <p14:cNvContentPartPr/>
              <p14:nvPr/>
            </p14:nvContentPartPr>
            <p14:xfrm>
              <a:off x="9365848" y="1581873"/>
              <a:ext cx="48544" cy="240041"/>
            </p14:xfrm>
          </p:contentPart>
        </mc:Choice>
        <mc:Fallback>
          <p:pic>
            <p:nvPicPr>
              <p:cNvPr id="7" name="Ink 6">
                <a:extLst>
                  <a:ext uri="{FF2B5EF4-FFF2-40B4-BE49-F238E27FC236}">
                    <a16:creationId xmlns:a16="http://schemas.microsoft.com/office/drawing/2014/main" id="{79864454-9768-7365-5214-C673AE398460}"/>
                  </a:ext>
                </a:extLst>
              </p:cNvPr>
              <p:cNvPicPr/>
              <p:nvPr/>
            </p:nvPicPr>
            <p:blipFill>
              <a:blip r:embed="rId8"/>
              <a:stretch>
                <a:fillRect/>
              </a:stretch>
            </p:blipFill>
            <p:spPr>
              <a:xfrm>
                <a:off x="9348001" y="1563879"/>
                <a:ext cx="83881" cy="275669"/>
              </a:xfrm>
              <a:prstGeom prst="rect">
                <a:avLst/>
              </a:prstGeom>
            </p:spPr>
          </p:pic>
        </mc:Fallback>
      </mc:AlternateContent>
      <mc:AlternateContent xmlns:mc="http://schemas.openxmlformats.org/markup-compatibility/2006">
        <mc:Choice xmlns:p14="http://schemas.microsoft.com/office/powerpoint/2010/main" Requires="p14">
          <p:contentPart p14:bwMode="auto" r:id="rId9">
            <p14:nvContentPartPr>
              <p14:cNvPr id="10" name="Ink 9">
                <a:extLst>
                  <a:ext uri="{FF2B5EF4-FFF2-40B4-BE49-F238E27FC236}">
                    <a16:creationId xmlns:a16="http://schemas.microsoft.com/office/drawing/2014/main" id="{5205C2DE-A649-2055-AC52-CEEB6B5A7688}"/>
                  </a:ext>
                </a:extLst>
              </p14:cNvPr>
              <p14:cNvContentPartPr/>
              <p14:nvPr/>
            </p14:nvContentPartPr>
            <p14:xfrm>
              <a:off x="9297828" y="5410642"/>
              <a:ext cx="2180399" cy="1158768"/>
            </p14:xfrm>
          </p:contentPart>
        </mc:Choice>
        <mc:Fallback>
          <p:pic>
            <p:nvPicPr>
              <p:cNvPr id="10" name="Ink 9">
                <a:extLst>
                  <a:ext uri="{FF2B5EF4-FFF2-40B4-BE49-F238E27FC236}">
                    <a16:creationId xmlns:a16="http://schemas.microsoft.com/office/drawing/2014/main" id="{5205C2DE-A649-2055-AC52-CEEB6B5A7688}"/>
                  </a:ext>
                </a:extLst>
              </p:cNvPr>
              <p:cNvPicPr/>
              <p:nvPr/>
            </p:nvPicPr>
            <p:blipFill>
              <a:blip r:embed="rId10"/>
              <a:stretch>
                <a:fillRect/>
              </a:stretch>
            </p:blipFill>
            <p:spPr>
              <a:xfrm>
                <a:off x="9279832" y="5392649"/>
                <a:ext cx="2216031" cy="1194395"/>
              </a:xfrm>
              <a:prstGeom prst="rect">
                <a:avLst/>
              </a:prstGeom>
            </p:spPr>
          </p:pic>
        </mc:Fallback>
      </mc:AlternateContent>
      <mc:AlternateContent xmlns:mc="http://schemas.openxmlformats.org/markup-compatibility/2006">
        <mc:Choice xmlns:p14="http://schemas.microsoft.com/office/powerpoint/2010/main" Requires="p14">
          <p:contentPart p14:bwMode="auto" r:id="rId11">
            <p14:nvContentPartPr>
              <p14:cNvPr id="12" name="Ink 11">
                <a:extLst>
                  <a:ext uri="{FF2B5EF4-FFF2-40B4-BE49-F238E27FC236}">
                    <a16:creationId xmlns:a16="http://schemas.microsoft.com/office/drawing/2014/main" id="{C7B9C4FC-32D4-27F4-01A4-A308CB1B03D7}"/>
                  </a:ext>
                </a:extLst>
              </p14:cNvPr>
              <p14:cNvContentPartPr/>
              <p14:nvPr/>
            </p14:nvContentPartPr>
            <p14:xfrm>
              <a:off x="10368210" y="4986943"/>
              <a:ext cx="155106" cy="588195"/>
            </p14:xfrm>
          </p:contentPart>
        </mc:Choice>
        <mc:Fallback>
          <p:pic>
            <p:nvPicPr>
              <p:cNvPr id="12" name="Ink 11">
                <a:extLst>
                  <a:ext uri="{FF2B5EF4-FFF2-40B4-BE49-F238E27FC236}">
                    <a16:creationId xmlns:a16="http://schemas.microsoft.com/office/drawing/2014/main" id="{C7B9C4FC-32D4-27F4-01A4-A308CB1B03D7}"/>
                  </a:ext>
                </a:extLst>
              </p:cNvPr>
              <p:cNvPicPr/>
              <p:nvPr/>
            </p:nvPicPr>
            <p:blipFill>
              <a:blip r:embed="rId12"/>
              <a:stretch>
                <a:fillRect/>
              </a:stretch>
            </p:blipFill>
            <p:spPr>
              <a:xfrm>
                <a:off x="10350258" y="4968955"/>
                <a:ext cx="190651" cy="623810"/>
              </a:xfrm>
              <a:prstGeom prst="rect">
                <a:avLst/>
              </a:prstGeom>
            </p:spPr>
          </p:pic>
        </mc:Fallback>
      </mc:AlternateContent>
      <mc:AlternateContent xmlns:mc="http://schemas.openxmlformats.org/markup-compatibility/2006">
        <mc:Choice xmlns:p14="http://schemas.microsoft.com/office/powerpoint/2010/main" Requires="p14">
          <p:contentPart p14:bwMode="auto" r:id="rId13">
            <p14:nvContentPartPr>
              <p14:cNvPr id="13" name="Ink 12">
                <a:extLst>
                  <a:ext uri="{FF2B5EF4-FFF2-40B4-BE49-F238E27FC236}">
                    <a16:creationId xmlns:a16="http://schemas.microsoft.com/office/drawing/2014/main" id="{78E55416-C7C7-B8C9-9662-FBB2747B8B45}"/>
                  </a:ext>
                </a:extLst>
              </p14:cNvPr>
              <p14:cNvContentPartPr/>
              <p14:nvPr/>
            </p14:nvContentPartPr>
            <p14:xfrm>
              <a:off x="10253240" y="4954026"/>
              <a:ext cx="258848" cy="153571"/>
            </p14:xfrm>
          </p:contentPart>
        </mc:Choice>
        <mc:Fallback>
          <p:pic>
            <p:nvPicPr>
              <p:cNvPr id="13" name="Ink 12">
                <a:extLst>
                  <a:ext uri="{FF2B5EF4-FFF2-40B4-BE49-F238E27FC236}">
                    <a16:creationId xmlns:a16="http://schemas.microsoft.com/office/drawing/2014/main" id="{78E55416-C7C7-B8C9-9662-FBB2747B8B45}"/>
                  </a:ext>
                </a:extLst>
              </p:cNvPr>
              <p:cNvPicPr/>
              <p:nvPr/>
            </p:nvPicPr>
            <p:blipFill>
              <a:blip r:embed="rId14"/>
              <a:stretch>
                <a:fillRect/>
              </a:stretch>
            </p:blipFill>
            <p:spPr>
              <a:xfrm>
                <a:off x="10235264" y="4936043"/>
                <a:ext cx="294440" cy="189176"/>
              </a:xfrm>
              <a:prstGeom prst="rect">
                <a:avLst/>
              </a:prstGeom>
            </p:spPr>
          </p:pic>
        </mc:Fallback>
      </mc:AlternateContent>
      <mc:AlternateContent xmlns:mc="http://schemas.openxmlformats.org/markup-compatibility/2006">
        <mc:Choice xmlns:p14="http://schemas.microsoft.com/office/powerpoint/2010/main" Requires="p14">
          <p:contentPart p14:bwMode="auto" r:id="rId15">
            <p14:nvContentPartPr>
              <p14:cNvPr id="16" name="Ink 15">
                <a:extLst>
                  <a:ext uri="{FF2B5EF4-FFF2-40B4-BE49-F238E27FC236}">
                    <a16:creationId xmlns:a16="http://schemas.microsoft.com/office/drawing/2014/main" id="{26B25439-F139-9436-DF3D-453AA502B3A2}"/>
                  </a:ext>
                </a:extLst>
              </p14:cNvPr>
              <p14:cNvContentPartPr/>
              <p14:nvPr/>
            </p14:nvContentPartPr>
            <p14:xfrm>
              <a:off x="10571544" y="3973603"/>
              <a:ext cx="729284" cy="1611181"/>
            </p14:xfrm>
          </p:contentPart>
        </mc:Choice>
        <mc:Fallback>
          <p:pic>
            <p:nvPicPr>
              <p:cNvPr id="16" name="Ink 15">
                <a:extLst>
                  <a:ext uri="{FF2B5EF4-FFF2-40B4-BE49-F238E27FC236}">
                    <a16:creationId xmlns:a16="http://schemas.microsoft.com/office/drawing/2014/main" id="{26B25439-F139-9436-DF3D-453AA502B3A2}"/>
                  </a:ext>
                </a:extLst>
              </p:cNvPr>
              <p:cNvPicPr/>
              <p:nvPr/>
            </p:nvPicPr>
            <p:blipFill>
              <a:blip r:embed="rId16"/>
              <a:stretch>
                <a:fillRect/>
              </a:stretch>
            </p:blipFill>
            <p:spPr>
              <a:xfrm>
                <a:off x="10553555" y="3955609"/>
                <a:ext cx="764903" cy="1646809"/>
              </a:xfrm>
              <a:prstGeom prst="rect">
                <a:avLst/>
              </a:prstGeom>
            </p:spPr>
          </p:pic>
        </mc:Fallback>
      </mc:AlternateContent>
      <mc:AlternateContent xmlns:mc="http://schemas.openxmlformats.org/markup-compatibility/2006">
        <mc:Choice xmlns:p14="http://schemas.microsoft.com/office/powerpoint/2010/main" Requires="p14">
          <p:contentPart p14:bwMode="auto" r:id="rId17">
            <p14:nvContentPartPr>
              <p14:cNvPr id="17" name="Ink 16">
                <a:extLst>
                  <a:ext uri="{FF2B5EF4-FFF2-40B4-BE49-F238E27FC236}">
                    <a16:creationId xmlns:a16="http://schemas.microsoft.com/office/drawing/2014/main" id="{D7042496-F06F-5FB1-53C2-04B29F299406}"/>
                  </a:ext>
                </a:extLst>
              </p14:cNvPr>
              <p14:cNvContentPartPr/>
              <p14:nvPr/>
            </p14:nvContentPartPr>
            <p14:xfrm>
              <a:off x="11227442" y="3900531"/>
              <a:ext cx="200567" cy="193917"/>
            </p14:xfrm>
          </p:contentPart>
        </mc:Choice>
        <mc:Fallback>
          <p:pic>
            <p:nvPicPr>
              <p:cNvPr id="17" name="Ink 16">
                <a:extLst>
                  <a:ext uri="{FF2B5EF4-FFF2-40B4-BE49-F238E27FC236}">
                    <a16:creationId xmlns:a16="http://schemas.microsoft.com/office/drawing/2014/main" id="{D7042496-F06F-5FB1-53C2-04B29F299406}"/>
                  </a:ext>
                </a:extLst>
              </p:cNvPr>
              <p:cNvPicPr/>
              <p:nvPr/>
            </p:nvPicPr>
            <p:blipFill>
              <a:blip r:embed="rId18"/>
              <a:stretch>
                <a:fillRect/>
              </a:stretch>
            </p:blipFill>
            <p:spPr>
              <a:xfrm>
                <a:off x="11209502" y="3882542"/>
                <a:ext cx="236088" cy="229534"/>
              </a:xfrm>
              <a:prstGeom prst="rect">
                <a:avLst/>
              </a:prstGeom>
            </p:spPr>
          </p:pic>
        </mc:Fallback>
      </mc:AlternateContent>
      <mc:AlternateContent xmlns:mc="http://schemas.openxmlformats.org/markup-compatibility/2006">
        <mc:Choice xmlns:p14="http://schemas.microsoft.com/office/powerpoint/2010/main" Requires="p14">
          <p:contentPart p14:bwMode="auto" r:id="rId19">
            <p14:nvContentPartPr>
              <p14:cNvPr id="18" name="Ink 17">
                <a:extLst>
                  <a:ext uri="{FF2B5EF4-FFF2-40B4-BE49-F238E27FC236}">
                    <a16:creationId xmlns:a16="http://schemas.microsoft.com/office/drawing/2014/main" id="{634A113E-3212-F9D1-3FA8-7CFCEB892310}"/>
                  </a:ext>
                </a:extLst>
              </p14:cNvPr>
              <p14:cNvContentPartPr/>
              <p14:nvPr/>
            </p14:nvContentPartPr>
            <p14:xfrm>
              <a:off x="9578250" y="4562756"/>
              <a:ext cx="916129" cy="944863"/>
            </p14:xfrm>
          </p:contentPart>
        </mc:Choice>
        <mc:Fallback>
          <p:pic>
            <p:nvPicPr>
              <p:cNvPr id="18" name="Ink 17">
                <a:extLst>
                  <a:ext uri="{FF2B5EF4-FFF2-40B4-BE49-F238E27FC236}">
                    <a16:creationId xmlns:a16="http://schemas.microsoft.com/office/drawing/2014/main" id="{634A113E-3212-F9D1-3FA8-7CFCEB892310}"/>
                  </a:ext>
                </a:extLst>
              </p:cNvPr>
              <p:cNvPicPr/>
              <p:nvPr/>
            </p:nvPicPr>
            <p:blipFill>
              <a:blip r:embed="rId20"/>
              <a:stretch>
                <a:fillRect/>
              </a:stretch>
            </p:blipFill>
            <p:spPr>
              <a:xfrm>
                <a:off x="9560251" y="4544765"/>
                <a:ext cx="951766" cy="980484"/>
              </a:xfrm>
              <a:prstGeom prst="rect">
                <a:avLst/>
              </a:prstGeom>
            </p:spPr>
          </p:pic>
        </mc:Fallback>
      </mc:AlternateContent>
      <mc:AlternateContent xmlns:mc="http://schemas.openxmlformats.org/markup-compatibility/2006">
        <mc:Choice xmlns:p14="http://schemas.microsoft.com/office/powerpoint/2010/main" Requires="p14">
          <p:contentPart p14:bwMode="auto" r:id="rId21">
            <p14:nvContentPartPr>
              <p14:cNvPr id="19" name="Ink 18">
                <a:extLst>
                  <a:ext uri="{FF2B5EF4-FFF2-40B4-BE49-F238E27FC236}">
                    <a16:creationId xmlns:a16="http://schemas.microsoft.com/office/drawing/2014/main" id="{71547045-13CF-1AF3-A000-9EE345119B60}"/>
                  </a:ext>
                </a:extLst>
              </p14:cNvPr>
              <p14:cNvContentPartPr/>
              <p14:nvPr/>
            </p14:nvContentPartPr>
            <p14:xfrm>
              <a:off x="9539468" y="4599579"/>
              <a:ext cx="269292" cy="165331"/>
            </p14:xfrm>
          </p:contentPart>
        </mc:Choice>
        <mc:Fallback>
          <p:pic>
            <p:nvPicPr>
              <p:cNvPr id="19" name="Ink 18">
                <a:extLst>
                  <a:ext uri="{FF2B5EF4-FFF2-40B4-BE49-F238E27FC236}">
                    <a16:creationId xmlns:a16="http://schemas.microsoft.com/office/drawing/2014/main" id="{71547045-13CF-1AF3-A000-9EE345119B60}"/>
                  </a:ext>
                </a:extLst>
              </p:cNvPr>
              <p:cNvPicPr/>
              <p:nvPr/>
            </p:nvPicPr>
            <p:blipFill>
              <a:blip r:embed="rId22"/>
              <a:stretch>
                <a:fillRect/>
              </a:stretch>
            </p:blipFill>
            <p:spPr>
              <a:xfrm>
                <a:off x="9521491" y="4581608"/>
                <a:ext cx="304886" cy="200913"/>
              </a:xfrm>
              <a:prstGeom prst="rect">
                <a:avLst/>
              </a:prstGeom>
            </p:spPr>
          </p:pic>
        </mc:Fallback>
      </mc:AlternateContent>
    </p:spTree>
    <p:extLst>
      <p:ext uri="{BB962C8B-B14F-4D97-AF65-F5344CB8AC3E}">
        <p14:creationId xmlns:p14="http://schemas.microsoft.com/office/powerpoint/2010/main" val="32044882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939D96-14A5-9EB4-CE40-214AE1B38924}"/>
              </a:ext>
            </a:extLst>
          </p:cNvPr>
          <p:cNvSpPr>
            <a:spLocks noGrp="1"/>
          </p:cNvSpPr>
          <p:nvPr>
            <p:ph type="title"/>
          </p:nvPr>
        </p:nvSpPr>
        <p:spPr>
          <a:xfrm>
            <a:off x="555902" y="242388"/>
            <a:ext cx="10515600" cy="610644"/>
          </a:xfrm>
        </p:spPr>
        <p:txBody>
          <a:bodyPr>
            <a:normAutofit fontScale="90000"/>
          </a:bodyPr>
          <a:lstStyle/>
          <a:p>
            <a:r>
              <a:rPr lang="en-US"/>
              <a:t>Step 4: Start </a:t>
            </a:r>
            <a:r>
              <a:rPr lang="en-US" err="1"/>
              <a:t>VSCode</a:t>
            </a:r>
            <a:r>
              <a:rPr lang="en-US"/>
              <a:t> and get to scanner_gui.py</a:t>
            </a:r>
          </a:p>
        </p:txBody>
      </p:sp>
      <p:pic>
        <p:nvPicPr>
          <p:cNvPr id="5" name="Picture 4" descr="A screenshot of a computer&#10;&#10;AI-generated content may be incorrect.">
            <a:extLst>
              <a:ext uri="{FF2B5EF4-FFF2-40B4-BE49-F238E27FC236}">
                <a16:creationId xmlns:a16="http://schemas.microsoft.com/office/drawing/2014/main" id="{F671991B-4F1B-51A9-4D5B-EC441ADE61A6}"/>
              </a:ext>
            </a:extLst>
          </p:cNvPr>
          <p:cNvPicPr>
            <a:picLocks noChangeAspect="1"/>
          </p:cNvPicPr>
          <p:nvPr/>
        </p:nvPicPr>
        <p:blipFill>
          <a:blip r:embed="rId2"/>
          <a:stretch>
            <a:fillRect/>
          </a:stretch>
        </p:blipFill>
        <p:spPr>
          <a:xfrm>
            <a:off x="-1305" y="972553"/>
            <a:ext cx="5306531" cy="4331369"/>
          </a:xfrm>
          <a:prstGeom prst="rect">
            <a:avLst/>
          </a:prstGeom>
        </p:spPr>
      </p:pic>
      <p:pic>
        <p:nvPicPr>
          <p:cNvPr id="7" name="Picture 6" descr="A screenshot of a computer program&#10;&#10;AI-generated content may be incorrect.">
            <a:extLst>
              <a:ext uri="{FF2B5EF4-FFF2-40B4-BE49-F238E27FC236}">
                <a16:creationId xmlns:a16="http://schemas.microsoft.com/office/drawing/2014/main" id="{559600A8-F0B2-EAA8-4198-1032011BD2E0}"/>
              </a:ext>
            </a:extLst>
          </p:cNvPr>
          <p:cNvPicPr>
            <a:picLocks noChangeAspect="1"/>
          </p:cNvPicPr>
          <p:nvPr/>
        </p:nvPicPr>
        <p:blipFill>
          <a:blip r:embed="rId3"/>
          <a:stretch>
            <a:fillRect/>
          </a:stretch>
        </p:blipFill>
        <p:spPr>
          <a:xfrm>
            <a:off x="5638048" y="977064"/>
            <a:ext cx="6550693" cy="4322346"/>
          </a:xfrm>
          <a:prstGeom prst="rect">
            <a:avLst/>
          </a:prstGeom>
        </p:spPr>
      </p:pic>
      <mc:AlternateContent xmlns:mc="http://schemas.openxmlformats.org/markup-compatibility/2006">
        <mc:Choice xmlns:p14="http://schemas.microsoft.com/office/powerpoint/2010/main" Requires="p14">
          <p:contentPart p14:bwMode="auto" r:id="rId4">
            <p14:nvContentPartPr>
              <p14:cNvPr id="8" name="Ink 7">
                <a:extLst>
                  <a:ext uri="{FF2B5EF4-FFF2-40B4-BE49-F238E27FC236}">
                    <a16:creationId xmlns:a16="http://schemas.microsoft.com/office/drawing/2014/main" id="{9705F4C7-390D-757E-9184-159455305637}"/>
                  </a:ext>
                </a:extLst>
              </p14:cNvPr>
              <p14:cNvContentPartPr/>
              <p14:nvPr/>
            </p14:nvContentPartPr>
            <p14:xfrm>
              <a:off x="7900736" y="5133036"/>
              <a:ext cx="1823626" cy="50568"/>
            </p14:xfrm>
          </p:contentPart>
        </mc:Choice>
        <mc:Fallback>
          <p:pic>
            <p:nvPicPr>
              <p:cNvPr id="8" name="Ink 7">
                <a:extLst>
                  <a:ext uri="{FF2B5EF4-FFF2-40B4-BE49-F238E27FC236}">
                    <a16:creationId xmlns:a16="http://schemas.microsoft.com/office/drawing/2014/main" id="{9705F4C7-390D-757E-9184-159455305637}"/>
                  </a:ext>
                </a:extLst>
              </p:cNvPr>
              <p:cNvPicPr/>
              <p:nvPr/>
            </p:nvPicPr>
            <p:blipFill>
              <a:blip r:embed="rId5"/>
              <a:stretch>
                <a:fillRect/>
              </a:stretch>
            </p:blipFill>
            <p:spPr>
              <a:xfrm>
                <a:off x="7882741" y="5115104"/>
                <a:ext cx="1859256" cy="86073"/>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9" name="Ink 8">
                <a:extLst>
                  <a:ext uri="{FF2B5EF4-FFF2-40B4-BE49-F238E27FC236}">
                    <a16:creationId xmlns:a16="http://schemas.microsoft.com/office/drawing/2014/main" id="{2B13CEF4-BA1E-DD75-5C87-A8C7B9CAE0C9}"/>
                  </a:ext>
                </a:extLst>
              </p14:cNvPr>
              <p14:cNvContentPartPr/>
              <p14:nvPr/>
            </p14:nvContentPartPr>
            <p14:xfrm>
              <a:off x="8612605" y="5220395"/>
              <a:ext cx="241138" cy="133817"/>
            </p14:xfrm>
          </p:contentPart>
        </mc:Choice>
        <mc:Fallback>
          <p:pic>
            <p:nvPicPr>
              <p:cNvPr id="9" name="Ink 8">
                <a:extLst>
                  <a:ext uri="{FF2B5EF4-FFF2-40B4-BE49-F238E27FC236}">
                    <a16:creationId xmlns:a16="http://schemas.microsoft.com/office/drawing/2014/main" id="{2B13CEF4-BA1E-DD75-5C87-A8C7B9CAE0C9}"/>
                  </a:ext>
                </a:extLst>
              </p:cNvPr>
              <p:cNvPicPr/>
              <p:nvPr/>
            </p:nvPicPr>
            <p:blipFill>
              <a:blip r:embed="rId7"/>
              <a:stretch>
                <a:fillRect/>
              </a:stretch>
            </p:blipFill>
            <p:spPr>
              <a:xfrm>
                <a:off x="8594610" y="5202457"/>
                <a:ext cx="276769" cy="169334"/>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10" name="Ink 9">
                <a:extLst>
                  <a:ext uri="{FF2B5EF4-FFF2-40B4-BE49-F238E27FC236}">
                    <a16:creationId xmlns:a16="http://schemas.microsoft.com/office/drawing/2014/main" id="{0D8176E4-2729-0C68-5AC9-70544B8DA442}"/>
                  </a:ext>
                </a:extLst>
              </p14:cNvPr>
              <p14:cNvContentPartPr/>
              <p14:nvPr/>
            </p14:nvContentPartPr>
            <p14:xfrm>
              <a:off x="8604060" y="5243763"/>
              <a:ext cx="108808" cy="366433"/>
            </p14:xfrm>
          </p:contentPart>
        </mc:Choice>
        <mc:Fallback>
          <p:pic>
            <p:nvPicPr>
              <p:cNvPr id="10" name="Ink 9">
                <a:extLst>
                  <a:ext uri="{FF2B5EF4-FFF2-40B4-BE49-F238E27FC236}">
                    <a16:creationId xmlns:a16="http://schemas.microsoft.com/office/drawing/2014/main" id="{0D8176E4-2729-0C68-5AC9-70544B8DA442}"/>
                  </a:ext>
                </a:extLst>
              </p:cNvPr>
              <p:cNvPicPr/>
              <p:nvPr/>
            </p:nvPicPr>
            <p:blipFill>
              <a:blip r:embed="rId9"/>
              <a:stretch>
                <a:fillRect/>
              </a:stretch>
            </p:blipFill>
            <p:spPr>
              <a:xfrm>
                <a:off x="8586105" y="5225783"/>
                <a:ext cx="144359" cy="402033"/>
              </a:xfrm>
              <a:prstGeom prst="rect">
                <a:avLst/>
              </a:prstGeom>
            </p:spPr>
          </p:pic>
        </mc:Fallback>
      </mc:AlternateContent>
      <p:sp>
        <p:nvSpPr>
          <p:cNvPr id="11" name="TextBox 10">
            <a:extLst>
              <a:ext uri="{FF2B5EF4-FFF2-40B4-BE49-F238E27FC236}">
                <a16:creationId xmlns:a16="http://schemas.microsoft.com/office/drawing/2014/main" id="{F27CCF15-14F9-7995-F527-6243A8F0553C}"/>
              </a:ext>
            </a:extLst>
          </p:cNvPr>
          <p:cNvSpPr txBox="1"/>
          <p:nvPr/>
        </p:nvSpPr>
        <p:spPr>
          <a:xfrm>
            <a:off x="5173578" y="5614736"/>
            <a:ext cx="6737683"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All scripts are in D drive -&gt; RADICYL Root Imaging -&gt; CODE</a:t>
            </a:r>
            <a:br>
              <a:rPr lang="en-US"/>
            </a:br>
            <a:br>
              <a:rPr lang="en-US"/>
            </a:br>
            <a:r>
              <a:rPr lang="en-US"/>
              <a:t>We are interested in the scanner_gui.py in the </a:t>
            </a:r>
            <a:r>
              <a:rPr lang="en-US" err="1"/>
              <a:t>program_dev</a:t>
            </a:r>
            <a:r>
              <a:rPr lang="en-US"/>
              <a:t> folder</a:t>
            </a:r>
          </a:p>
        </p:txBody>
      </p:sp>
    </p:spTree>
    <p:extLst>
      <p:ext uri="{BB962C8B-B14F-4D97-AF65-F5344CB8AC3E}">
        <p14:creationId xmlns:p14="http://schemas.microsoft.com/office/powerpoint/2010/main" val="39763802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14DF24-E9E1-86D0-8A49-2F12515AFF83}"/>
              </a:ext>
            </a:extLst>
          </p:cNvPr>
          <p:cNvSpPr>
            <a:spLocks noGrp="1"/>
          </p:cNvSpPr>
          <p:nvPr>
            <p:ph type="title"/>
          </p:nvPr>
        </p:nvSpPr>
        <p:spPr>
          <a:xfrm>
            <a:off x="838200" y="365125"/>
            <a:ext cx="10515600" cy="553537"/>
          </a:xfrm>
        </p:spPr>
        <p:txBody>
          <a:bodyPr>
            <a:normAutofit fontScale="90000"/>
          </a:bodyPr>
          <a:lstStyle/>
          <a:p>
            <a:r>
              <a:rPr lang="en-US"/>
              <a:t>File system for this project</a:t>
            </a:r>
          </a:p>
        </p:txBody>
      </p:sp>
      <p:pic>
        <p:nvPicPr>
          <p:cNvPr id="4" name="Content Placeholder 3" descr="A screenshot of a computer&#10;&#10;AI-generated content may be incorrect.">
            <a:extLst>
              <a:ext uri="{FF2B5EF4-FFF2-40B4-BE49-F238E27FC236}">
                <a16:creationId xmlns:a16="http://schemas.microsoft.com/office/drawing/2014/main" id="{0E69A611-2102-DE5F-3E90-7FB30DD897C2}"/>
              </a:ext>
            </a:extLst>
          </p:cNvPr>
          <p:cNvPicPr>
            <a:picLocks noGrp="1" noChangeAspect="1"/>
          </p:cNvPicPr>
          <p:nvPr>
            <p:ph idx="1"/>
          </p:nvPr>
        </p:nvPicPr>
        <p:blipFill>
          <a:blip r:embed="rId2"/>
          <a:stretch>
            <a:fillRect/>
          </a:stretch>
        </p:blipFill>
        <p:spPr>
          <a:xfrm>
            <a:off x="2190249" y="1220745"/>
            <a:ext cx="7029450" cy="3114675"/>
          </a:xfrm>
        </p:spPr>
      </p:pic>
      <p:sp>
        <p:nvSpPr>
          <p:cNvPr id="5" name="TextBox 4">
            <a:extLst>
              <a:ext uri="{FF2B5EF4-FFF2-40B4-BE49-F238E27FC236}">
                <a16:creationId xmlns:a16="http://schemas.microsoft.com/office/drawing/2014/main" id="{62895FDA-4444-DCF0-B136-CCDE30B643FB}"/>
              </a:ext>
            </a:extLst>
          </p:cNvPr>
          <p:cNvSpPr txBox="1"/>
          <p:nvPr/>
        </p:nvSpPr>
        <p:spPr>
          <a:xfrm>
            <a:off x="812132" y="4722394"/>
            <a:ext cx="10507578"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Archive: Contains previous work done on this project</a:t>
            </a:r>
            <a:br>
              <a:rPr lang="en-US"/>
            </a:br>
            <a:r>
              <a:rPr lang="en-US"/>
              <a:t>Code: All code related to this project </a:t>
            </a:r>
          </a:p>
          <a:p>
            <a:r>
              <a:rPr lang="en-US"/>
              <a:t>Docs: All documentation/datasheets</a:t>
            </a:r>
            <a:br>
              <a:rPr lang="en-US"/>
            </a:br>
            <a:r>
              <a:rPr lang="en-US"/>
              <a:t>Scans: All results saved over here</a:t>
            </a:r>
            <a:br>
              <a:rPr lang="en-US"/>
            </a:br>
            <a:r>
              <a:rPr lang="en-US"/>
              <a:t>Trash: Ignore; Contains "stuff" that might be needed later</a:t>
            </a:r>
          </a:p>
        </p:txBody>
      </p:sp>
    </p:spTree>
    <p:extLst>
      <p:ext uri="{BB962C8B-B14F-4D97-AF65-F5344CB8AC3E}">
        <p14:creationId xmlns:p14="http://schemas.microsoft.com/office/powerpoint/2010/main" val="37702636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D2FF5F-E605-6597-68DA-0DA5503E526B}"/>
              </a:ext>
            </a:extLst>
          </p:cNvPr>
          <p:cNvSpPr>
            <a:spLocks noGrp="1"/>
          </p:cNvSpPr>
          <p:nvPr>
            <p:ph type="title"/>
          </p:nvPr>
        </p:nvSpPr>
        <p:spPr>
          <a:xfrm>
            <a:off x="707858" y="214730"/>
            <a:ext cx="10515600" cy="483353"/>
          </a:xfrm>
        </p:spPr>
        <p:txBody>
          <a:bodyPr>
            <a:normAutofit fontScale="90000"/>
          </a:bodyPr>
          <a:lstStyle/>
          <a:p>
            <a:r>
              <a:rPr lang="en-US"/>
              <a:t>Step 5: Start the scanner_gui.py script</a:t>
            </a:r>
          </a:p>
        </p:txBody>
      </p:sp>
      <p:pic>
        <p:nvPicPr>
          <p:cNvPr id="4" name="Content Placeholder 3" descr="A screenshot of a computer&#10;&#10;AI-generated content may be incorrect.">
            <a:extLst>
              <a:ext uri="{FF2B5EF4-FFF2-40B4-BE49-F238E27FC236}">
                <a16:creationId xmlns:a16="http://schemas.microsoft.com/office/drawing/2014/main" id="{237B200C-4534-AFA8-03AA-311B4A81C4EC}"/>
              </a:ext>
            </a:extLst>
          </p:cNvPr>
          <p:cNvPicPr>
            <a:picLocks noGrp="1" noChangeAspect="1"/>
          </p:cNvPicPr>
          <p:nvPr>
            <p:ph idx="1"/>
          </p:nvPr>
        </p:nvPicPr>
        <p:blipFill>
          <a:blip r:embed="rId2"/>
          <a:stretch>
            <a:fillRect/>
          </a:stretch>
        </p:blipFill>
        <p:spPr>
          <a:xfrm>
            <a:off x="207269" y="782888"/>
            <a:ext cx="5691487" cy="3208339"/>
          </a:xfrm>
        </p:spPr>
      </p:pic>
      <p:pic>
        <p:nvPicPr>
          <p:cNvPr id="5" name="Picture 4" descr="A screenshot of a computer&#10;&#10;AI-generated content may be incorrect.">
            <a:extLst>
              <a:ext uri="{FF2B5EF4-FFF2-40B4-BE49-F238E27FC236}">
                <a16:creationId xmlns:a16="http://schemas.microsoft.com/office/drawing/2014/main" id="{7CF47CD1-E858-AFBA-DBF5-81ECCDF70340}"/>
              </a:ext>
            </a:extLst>
          </p:cNvPr>
          <p:cNvPicPr>
            <a:picLocks noChangeAspect="1"/>
          </p:cNvPicPr>
          <p:nvPr/>
        </p:nvPicPr>
        <p:blipFill>
          <a:blip r:embed="rId3"/>
          <a:stretch>
            <a:fillRect/>
          </a:stretch>
        </p:blipFill>
        <p:spPr>
          <a:xfrm>
            <a:off x="6470734" y="1033211"/>
            <a:ext cx="5496927" cy="3608472"/>
          </a:xfrm>
          <a:prstGeom prst="rect">
            <a:avLst/>
          </a:prstGeom>
        </p:spPr>
      </p:pic>
      <p:sp>
        <p:nvSpPr>
          <p:cNvPr id="6" name="TextBox 5">
            <a:extLst>
              <a:ext uri="{FF2B5EF4-FFF2-40B4-BE49-F238E27FC236}">
                <a16:creationId xmlns:a16="http://schemas.microsoft.com/office/drawing/2014/main" id="{47B95E1D-17FE-2D84-DB6C-BBD27F0BD976}"/>
              </a:ext>
            </a:extLst>
          </p:cNvPr>
          <p:cNvSpPr txBox="1"/>
          <p:nvPr/>
        </p:nvSpPr>
        <p:spPr>
          <a:xfrm>
            <a:off x="179458" y="3995043"/>
            <a:ext cx="568987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Choose the Scans folder where we will save all samples</a:t>
            </a:r>
          </a:p>
        </p:txBody>
      </p:sp>
      <p:sp>
        <p:nvSpPr>
          <p:cNvPr id="7" name="TextBox 6">
            <a:extLst>
              <a:ext uri="{FF2B5EF4-FFF2-40B4-BE49-F238E27FC236}">
                <a16:creationId xmlns:a16="http://schemas.microsoft.com/office/drawing/2014/main" id="{B7012169-AB28-DA3C-AADD-FE653EAF0B3F}"/>
              </a:ext>
            </a:extLst>
          </p:cNvPr>
          <p:cNvSpPr txBox="1"/>
          <p:nvPr/>
        </p:nvSpPr>
        <p:spPr>
          <a:xfrm>
            <a:off x="5864379" y="4646753"/>
            <a:ext cx="6331553" cy="53860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The program goes through the Scans folder and finds samples,</a:t>
            </a:r>
            <a:br>
              <a:rPr lang="en-US"/>
            </a:br>
            <a:r>
              <a:rPr lang="en-US" sz="1100">
                <a:latin typeface="Consolas"/>
              </a:rPr>
              <a:t>"✅"</a:t>
            </a:r>
            <a:r>
              <a:rPr lang="en-US" sz="1100">
                <a:solidFill>
                  <a:srgbClr val="CCCCCC"/>
                </a:solidFill>
                <a:latin typeface="Consolas"/>
              </a:rPr>
              <a:t>  </a:t>
            </a:r>
            <a:r>
              <a:rPr lang="en-US" sz="1100">
                <a:latin typeface="Consolas"/>
              </a:rPr>
              <a:t># annotated ; "O"  # scanned only; "X"  # not yet scanned</a:t>
            </a:r>
            <a:endParaRPr lang="en-US"/>
          </a:p>
        </p:txBody>
      </p:sp>
    </p:spTree>
    <p:extLst>
      <p:ext uri="{BB962C8B-B14F-4D97-AF65-F5344CB8AC3E}">
        <p14:creationId xmlns:p14="http://schemas.microsoft.com/office/powerpoint/2010/main" val="40703948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06089F-5415-D2C2-138B-495D8900114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77D8A27-41C7-E1AC-CE2E-FC57F1DA2383}"/>
              </a:ext>
            </a:extLst>
          </p:cNvPr>
          <p:cNvSpPr>
            <a:spLocks noGrp="1"/>
          </p:cNvSpPr>
          <p:nvPr>
            <p:ph type="title"/>
          </p:nvPr>
        </p:nvSpPr>
        <p:spPr>
          <a:xfrm>
            <a:off x="707858" y="214730"/>
            <a:ext cx="10515600" cy="483353"/>
          </a:xfrm>
        </p:spPr>
        <p:txBody>
          <a:bodyPr>
            <a:normAutofit fontScale="90000"/>
          </a:bodyPr>
          <a:lstStyle/>
          <a:p>
            <a:r>
              <a:rPr lang="en-US" dirty="0"/>
              <a:t>Step 6: Scan New Plant</a:t>
            </a:r>
          </a:p>
        </p:txBody>
      </p:sp>
      <p:sp>
        <p:nvSpPr>
          <p:cNvPr id="6" name="TextBox 5">
            <a:extLst>
              <a:ext uri="{FF2B5EF4-FFF2-40B4-BE49-F238E27FC236}">
                <a16:creationId xmlns:a16="http://schemas.microsoft.com/office/drawing/2014/main" id="{8E7A1760-89B4-79DF-6747-C4D4A4D85BBF}"/>
              </a:ext>
            </a:extLst>
          </p:cNvPr>
          <p:cNvSpPr txBox="1"/>
          <p:nvPr/>
        </p:nvSpPr>
        <p:spPr>
          <a:xfrm>
            <a:off x="8245156" y="1090816"/>
            <a:ext cx="3533267" cy="39703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Clicking "Scan New Plant" gets you the option to choose degree increments default to 5 degrees following the paper. </a:t>
            </a:r>
          </a:p>
          <a:p>
            <a:endParaRPr lang="en-US"/>
          </a:p>
          <a:p>
            <a:r>
              <a:rPr lang="en-US"/>
              <a:t>Image Prefix is basically the sample name. If you are just testing then put anything </a:t>
            </a:r>
            <a:br>
              <a:rPr lang="en-US"/>
            </a:br>
            <a:r>
              <a:rPr lang="en-US"/>
              <a:t>(e.g.  test x)</a:t>
            </a:r>
            <a:br>
              <a:rPr lang="en-US"/>
            </a:br>
            <a:br>
              <a:rPr lang="en-US"/>
            </a:br>
            <a:r>
              <a:rPr lang="en-US"/>
              <a:t>Make sure not to repeat a name as that will overwrite the folder.</a:t>
            </a:r>
            <a:br>
              <a:rPr lang="en-US"/>
            </a:br>
            <a:br>
              <a:rPr lang="en-US"/>
            </a:br>
            <a:r>
              <a:rPr lang="en-US"/>
              <a:t>Start Scan starts the scanning</a:t>
            </a:r>
          </a:p>
        </p:txBody>
      </p:sp>
      <p:pic>
        <p:nvPicPr>
          <p:cNvPr id="10" name="Picture 9" descr="A screenshot of a computer&#10;&#10;AI-generated content may be incorrect.">
            <a:extLst>
              <a:ext uri="{FF2B5EF4-FFF2-40B4-BE49-F238E27FC236}">
                <a16:creationId xmlns:a16="http://schemas.microsoft.com/office/drawing/2014/main" id="{EFFB3D7B-680D-69ED-C154-223F143A6088}"/>
              </a:ext>
            </a:extLst>
          </p:cNvPr>
          <p:cNvPicPr>
            <a:picLocks noChangeAspect="1"/>
          </p:cNvPicPr>
          <p:nvPr/>
        </p:nvPicPr>
        <p:blipFill>
          <a:blip r:embed="rId2"/>
          <a:stretch>
            <a:fillRect/>
          </a:stretch>
        </p:blipFill>
        <p:spPr>
          <a:xfrm>
            <a:off x="455134" y="938213"/>
            <a:ext cx="7572375" cy="4981575"/>
          </a:xfrm>
          <a:prstGeom prst="rect">
            <a:avLst/>
          </a:prstGeom>
        </p:spPr>
      </p:pic>
      <mc:AlternateContent xmlns:mc="http://schemas.openxmlformats.org/markup-compatibility/2006">
        <mc:Choice xmlns:p14="http://schemas.microsoft.com/office/powerpoint/2010/main" Requires="p14">
          <p:contentPart p14:bwMode="auto" r:id="rId3">
            <p14:nvContentPartPr>
              <p14:cNvPr id="11" name="Ink 10">
                <a:extLst>
                  <a:ext uri="{FF2B5EF4-FFF2-40B4-BE49-F238E27FC236}">
                    <a16:creationId xmlns:a16="http://schemas.microsoft.com/office/drawing/2014/main" id="{F51AFD98-4FC1-DF93-03F2-167CA182B7EF}"/>
                  </a:ext>
                </a:extLst>
              </p14:cNvPr>
              <p14:cNvContentPartPr/>
              <p14:nvPr/>
            </p14:nvContentPartPr>
            <p14:xfrm>
              <a:off x="2903316" y="2623594"/>
              <a:ext cx="9645" cy="9645"/>
            </p14:xfrm>
          </p:contentPart>
        </mc:Choice>
        <mc:Fallback>
          <p:pic>
            <p:nvPicPr>
              <p:cNvPr id="11" name="Ink 10">
                <a:extLst>
                  <a:ext uri="{FF2B5EF4-FFF2-40B4-BE49-F238E27FC236}">
                    <a16:creationId xmlns:a16="http://schemas.microsoft.com/office/drawing/2014/main" id="{F51AFD98-4FC1-DF93-03F2-167CA182B7EF}"/>
                  </a:ext>
                </a:extLst>
              </p:cNvPr>
              <p:cNvPicPr/>
              <p:nvPr/>
            </p:nvPicPr>
            <p:blipFill>
              <a:blip r:embed="rId4"/>
              <a:stretch>
                <a:fillRect/>
              </a:stretch>
            </p:blipFill>
            <p:spPr>
              <a:xfrm>
                <a:off x="2421066" y="2141344"/>
                <a:ext cx="964500" cy="964500"/>
              </a:xfrm>
              <a:prstGeom prst="rect">
                <a:avLst/>
              </a:prstGeom>
            </p:spPr>
          </p:pic>
        </mc:Fallback>
      </mc:AlternateContent>
    </p:spTree>
    <p:extLst>
      <p:ext uri="{BB962C8B-B14F-4D97-AF65-F5344CB8AC3E}">
        <p14:creationId xmlns:p14="http://schemas.microsoft.com/office/powerpoint/2010/main" val="19213038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AF5FFC-228B-F1D0-340E-1B45A3DBAD4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98E7CEE-AEAD-3F6B-4C22-A5FEF1CAB428}"/>
              </a:ext>
            </a:extLst>
          </p:cNvPr>
          <p:cNvSpPr>
            <a:spLocks noGrp="1"/>
          </p:cNvSpPr>
          <p:nvPr>
            <p:ph type="title"/>
          </p:nvPr>
        </p:nvSpPr>
        <p:spPr>
          <a:xfrm>
            <a:off x="707858" y="214730"/>
            <a:ext cx="10515600" cy="483353"/>
          </a:xfrm>
        </p:spPr>
        <p:txBody>
          <a:bodyPr>
            <a:normAutofit fontScale="90000"/>
          </a:bodyPr>
          <a:lstStyle/>
          <a:p>
            <a:r>
              <a:rPr lang="en-US" dirty="0"/>
              <a:t>Step 6: Scan New Plant</a:t>
            </a:r>
          </a:p>
        </p:txBody>
      </p:sp>
      <p:sp>
        <p:nvSpPr>
          <p:cNvPr id="6" name="TextBox 5">
            <a:extLst>
              <a:ext uri="{FF2B5EF4-FFF2-40B4-BE49-F238E27FC236}">
                <a16:creationId xmlns:a16="http://schemas.microsoft.com/office/drawing/2014/main" id="{B0B8A251-1AEB-054E-AAC9-77BE0322C013}"/>
              </a:ext>
            </a:extLst>
          </p:cNvPr>
          <p:cNvSpPr txBox="1"/>
          <p:nvPr/>
        </p:nvSpPr>
        <p:spPr>
          <a:xfrm>
            <a:off x="4095469" y="4818189"/>
            <a:ext cx="3533267"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Wait for the sample to be scanned</a:t>
            </a:r>
          </a:p>
        </p:txBody>
      </p:sp>
      <mc:AlternateContent xmlns:mc="http://schemas.openxmlformats.org/markup-compatibility/2006">
        <mc:Choice xmlns:p14="http://schemas.microsoft.com/office/powerpoint/2010/main" Requires="p14">
          <p:contentPart p14:bwMode="auto" r:id="rId2">
            <p14:nvContentPartPr>
              <p14:cNvPr id="3" name="Ink 2">
                <a:extLst>
                  <a:ext uri="{FF2B5EF4-FFF2-40B4-BE49-F238E27FC236}">
                    <a16:creationId xmlns:a16="http://schemas.microsoft.com/office/drawing/2014/main" id="{6BC49B1A-5F2F-7F96-4F98-CC7D2FE9497E}"/>
                  </a:ext>
                </a:extLst>
              </p14:cNvPr>
              <p14:cNvContentPartPr/>
              <p14:nvPr/>
            </p14:nvContentPartPr>
            <p14:xfrm>
              <a:off x="11970151" y="1919468"/>
              <a:ext cx="9645" cy="9645"/>
            </p14:xfrm>
          </p:contentPart>
        </mc:Choice>
        <mc:Fallback>
          <p:pic>
            <p:nvPicPr>
              <p:cNvPr id="3" name="Ink 2">
                <a:extLst>
                  <a:ext uri="{FF2B5EF4-FFF2-40B4-BE49-F238E27FC236}">
                    <a16:creationId xmlns:a16="http://schemas.microsoft.com/office/drawing/2014/main" id="{6BC49B1A-5F2F-7F96-4F98-CC7D2FE9497E}"/>
                  </a:ext>
                </a:extLst>
              </p:cNvPr>
              <p:cNvPicPr/>
              <p:nvPr/>
            </p:nvPicPr>
            <p:blipFill>
              <a:blip r:embed="rId3"/>
              <a:stretch>
                <a:fillRect/>
              </a:stretch>
            </p:blipFill>
            <p:spPr>
              <a:xfrm>
                <a:off x="11487901" y="1437218"/>
                <a:ext cx="964500" cy="964500"/>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4" name="Ink 3">
                <a:extLst>
                  <a:ext uri="{FF2B5EF4-FFF2-40B4-BE49-F238E27FC236}">
                    <a16:creationId xmlns:a16="http://schemas.microsoft.com/office/drawing/2014/main" id="{21E84B24-458C-352F-C91F-64C8C79B213A}"/>
                  </a:ext>
                </a:extLst>
              </p14:cNvPr>
              <p14:cNvContentPartPr/>
              <p14:nvPr/>
            </p14:nvContentPartPr>
            <p14:xfrm>
              <a:off x="4600936" y="1610809"/>
              <a:ext cx="9645" cy="9645"/>
            </p14:xfrm>
          </p:contentPart>
        </mc:Choice>
        <mc:Fallback>
          <p:pic>
            <p:nvPicPr>
              <p:cNvPr id="4" name="Ink 3">
                <a:extLst>
                  <a:ext uri="{FF2B5EF4-FFF2-40B4-BE49-F238E27FC236}">
                    <a16:creationId xmlns:a16="http://schemas.microsoft.com/office/drawing/2014/main" id="{21E84B24-458C-352F-C91F-64C8C79B213A}"/>
                  </a:ext>
                </a:extLst>
              </p:cNvPr>
              <p:cNvPicPr/>
              <p:nvPr/>
            </p:nvPicPr>
            <p:blipFill>
              <a:blip r:embed="rId3"/>
              <a:stretch>
                <a:fillRect/>
              </a:stretch>
            </p:blipFill>
            <p:spPr>
              <a:xfrm>
                <a:off x="4118686" y="1128559"/>
                <a:ext cx="964500" cy="964500"/>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5" name="Ink 4">
                <a:extLst>
                  <a:ext uri="{FF2B5EF4-FFF2-40B4-BE49-F238E27FC236}">
                    <a16:creationId xmlns:a16="http://schemas.microsoft.com/office/drawing/2014/main" id="{5CC024A6-515C-90A9-5EC1-95E73CC2C9E8}"/>
                  </a:ext>
                </a:extLst>
              </p14:cNvPr>
              <p14:cNvContentPartPr/>
              <p14:nvPr/>
            </p14:nvContentPartPr>
            <p14:xfrm>
              <a:off x="5073569" y="1900176"/>
              <a:ext cx="9645" cy="9645"/>
            </p14:xfrm>
          </p:contentPart>
        </mc:Choice>
        <mc:Fallback>
          <p:pic>
            <p:nvPicPr>
              <p:cNvPr id="5" name="Ink 4">
                <a:extLst>
                  <a:ext uri="{FF2B5EF4-FFF2-40B4-BE49-F238E27FC236}">
                    <a16:creationId xmlns:a16="http://schemas.microsoft.com/office/drawing/2014/main" id="{5CC024A6-515C-90A9-5EC1-95E73CC2C9E8}"/>
                  </a:ext>
                </a:extLst>
              </p:cNvPr>
              <p:cNvPicPr/>
              <p:nvPr/>
            </p:nvPicPr>
            <p:blipFill>
              <a:blip r:embed="rId3"/>
              <a:stretch>
                <a:fillRect/>
              </a:stretch>
            </p:blipFill>
            <p:spPr>
              <a:xfrm>
                <a:off x="4591319" y="1417926"/>
                <a:ext cx="964500" cy="96450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7" name="Ink 6">
                <a:extLst>
                  <a:ext uri="{FF2B5EF4-FFF2-40B4-BE49-F238E27FC236}">
                    <a16:creationId xmlns:a16="http://schemas.microsoft.com/office/drawing/2014/main" id="{4520892A-D907-1BDD-53DD-D707F1562338}"/>
                  </a:ext>
                </a:extLst>
              </p14:cNvPr>
              <p14:cNvContentPartPr/>
              <p14:nvPr/>
            </p14:nvContentPartPr>
            <p14:xfrm>
              <a:off x="7812911" y="6153873"/>
              <a:ext cx="9645" cy="9645"/>
            </p14:xfrm>
          </p:contentPart>
        </mc:Choice>
        <mc:Fallback>
          <p:pic>
            <p:nvPicPr>
              <p:cNvPr id="7" name="Ink 6">
                <a:extLst>
                  <a:ext uri="{FF2B5EF4-FFF2-40B4-BE49-F238E27FC236}">
                    <a16:creationId xmlns:a16="http://schemas.microsoft.com/office/drawing/2014/main" id="{4520892A-D907-1BDD-53DD-D707F1562338}"/>
                  </a:ext>
                </a:extLst>
              </p:cNvPr>
              <p:cNvPicPr/>
              <p:nvPr/>
            </p:nvPicPr>
            <p:blipFill>
              <a:blip r:embed="rId3"/>
              <a:stretch>
                <a:fillRect/>
              </a:stretch>
            </p:blipFill>
            <p:spPr>
              <a:xfrm>
                <a:off x="7330661" y="5671623"/>
                <a:ext cx="964500" cy="964500"/>
              </a:xfrm>
              <a:prstGeom prst="rect">
                <a:avLst/>
              </a:prstGeom>
            </p:spPr>
          </p:pic>
        </mc:Fallback>
      </mc:AlternateContent>
      <mc:AlternateContent xmlns:mc="http://schemas.openxmlformats.org/markup-compatibility/2006">
        <mc:Choice xmlns:p14="http://schemas.microsoft.com/office/powerpoint/2010/main" Requires="p14">
          <p:contentPart p14:bwMode="auto" r:id="rId7">
            <p14:nvContentPartPr>
              <p14:cNvPr id="8" name="Ink 7">
                <a:extLst>
                  <a:ext uri="{FF2B5EF4-FFF2-40B4-BE49-F238E27FC236}">
                    <a16:creationId xmlns:a16="http://schemas.microsoft.com/office/drawing/2014/main" id="{873A6B81-23E4-C570-8E68-94A8A5B72B3D}"/>
                  </a:ext>
                </a:extLst>
              </p14:cNvPr>
              <p14:cNvContentPartPr/>
              <p14:nvPr/>
            </p14:nvContentPartPr>
            <p14:xfrm>
              <a:off x="7523544" y="5478683"/>
              <a:ext cx="9645" cy="9645"/>
            </p14:xfrm>
          </p:contentPart>
        </mc:Choice>
        <mc:Fallback>
          <p:pic>
            <p:nvPicPr>
              <p:cNvPr id="8" name="Ink 7">
                <a:extLst>
                  <a:ext uri="{FF2B5EF4-FFF2-40B4-BE49-F238E27FC236}">
                    <a16:creationId xmlns:a16="http://schemas.microsoft.com/office/drawing/2014/main" id="{873A6B81-23E4-C570-8E68-94A8A5B72B3D}"/>
                  </a:ext>
                </a:extLst>
              </p:cNvPr>
              <p:cNvPicPr/>
              <p:nvPr/>
            </p:nvPicPr>
            <p:blipFill>
              <a:blip r:embed="rId3"/>
              <a:stretch>
                <a:fillRect/>
              </a:stretch>
            </p:blipFill>
            <p:spPr>
              <a:xfrm>
                <a:off x="7041294" y="4996433"/>
                <a:ext cx="964500" cy="964500"/>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9" name="Ink 8">
                <a:extLst>
                  <a:ext uri="{FF2B5EF4-FFF2-40B4-BE49-F238E27FC236}">
                    <a16:creationId xmlns:a16="http://schemas.microsoft.com/office/drawing/2014/main" id="{464B240C-07B9-415B-14AF-83B777204A9B}"/>
                  </a:ext>
                </a:extLst>
              </p14:cNvPr>
              <p14:cNvContentPartPr/>
              <p14:nvPr/>
            </p14:nvContentPartPr>
            <p14:xfrm>
              <a:off x="8999316" y="4321214"/>
              <a:ext cx="9645" cy="9645"/>
            </p14:xfrm>
          </p:contentPart>
        </mc:Choice>
        <mc:Fallback>
          <p:pic>
            <p:nvPicPr>
              <p:cNvPr id="9" name="Ink 8">
                <a:extLst>
                  <a:ext uri="{FF2B5EF4-FFF2-40B4-BE49-F238E27FC236}">
                    <a16:creationId xmlns:a16="http://schemas.microsoft.com/office/drawing/2014/main" id="{464B240C-07B9-415B-14AF-83B777204A9B}"/>
                  </a:ext>
                </a:extLst>
              </p:cNvPr>
              <p:cNvPicPr/>
              <p:nvPr/>
            </p:nvPicPr>
            <p:blipFill>
              <a:blip r:embed="rId3"/>
              <a:stretch>
                <a:fillRect/>
              </a:stretch>
            </p:blipFill>
            <p:spPr>
              <a:xfrm>
                <a:off x="8517066" y="3838964"/>
                <a:ext cx="964500" cy="964500"/>
              </a:xfrm>
              <a:prstGeom prst="rect">
                <a:avLst/>
              </a:prstGeom>
            </p:spPr>
          </p:pic>
        </mc:Fallback>
      </mc:AlternateContent>
      <mc:AlternateContent xmlns:mc="http://schemas.openxmlformats.org/markup-compatibility/2006">
        <mc:Choice xmlns:p14="http://schemas.microsoft.com/office/powerpoint/2010/main" Requires="p14">
          <p:contentPart p14:bwMode="auto" r:id="rId9">
            <p14:nvContentPartPr>
              <p14:cNvPr id="11" name="Ink 10">
                <a:extLst>
                  <a:ext uri="{FF2B5EF4-FFF2-40B4-BE49-F238E27FC236}">
                    <a16:creationId xmlns:a16="http://schemas.microsoft.com/office/drawing/2014/main" id="{17F83F74-8A81-E6E6-DC3B-CD1320E7ACE7}"/>
                  </a:ext>
                </a:extLst>
              </p14:cNvPr>
              <p14:cNvContentPartPr/>
              <p14:nvPr/>
            </p14:nvContentPartPr>
            <p14:xfrm>
              <a:off x="4456252" y="1948404"/>
              <a:ext cx="9645" cy="9645"/>
            </p14:xfrm>
          </p:contentPart>
        </mc:Choice>
        <mc:Fallback>
          <p:pic>
            <p:nvPicPr>
              <p:cNvPr id="11" name="Ink 10">
                <a:extLst>
                  <a:ext uri="{FF2B5EF4-FFF2-40B4-BE49-F238E27FC236}">
                    <a16:creationId xmlns:a16="http://schemas.microsoft.com/office/drawing/2014/main" id="{17F83F74-8A81-E6E6-DC3B-CD1320E7ACE7}"/>
                  </a:ext>
                </a:extLst>
              </p:cNvPr>
              <p:cNvPicPr/>
              <p:nvPr/>
            </p:nvPicPr>
            <p:blipFill>
              <a:blip r:embed="rId3"/>
              <a:stretch>
                <a:fillRect/>
              </a:stretch>
            </p:blipFill>
            <p:spPr>
              <a:xfrm>
                <a:off x="3974002" y="1466154"/>
                <a:ext cx="964500" cy="964500"/>
              </a:xfrm>
              <a:prstGeom prst="rect">
                <a:avLst/>
              </a:prstGeom>
            </p:spPr>
          </p:pic>
        </mc:Fallback>
      </mc:AlternateContent>
      <mc:AlternateContent xmlns:mc="http://schemas.openxmlformats.org/markup-compatibility/2006">
        <mc:Choice xmlns:p14="http://schemas.microsoft.com/office/powerpoint/2010/main" Requires="p14">
          <p:contentPart p14:bwMode="auto" r:id="rId10">
            <p14:nvContentPartPr>
              <p14:cNvPr id="12" name="Ink 11">
                <a:extLst>
                  <a:ext uri="{FF2B5EF4-FFF2-40B4-BE49-F238E27FC236}">
                    <a16:creationId xmlns:a16="http://schemas.microsoft.com/office/drawing/2014/main" id="{7C2E2117-962C-4989-5F53-18B201526353}"/>
                  </a:ext>
                </a:extLst>
              </p14:cNvPr>
              <p14:cNvContentPartPr/>
              <p14:nvPr/>
            </p14:nvContentPartPr>
            <p14:xfrm>
              <a:off x="4456252" y="1948404"/>
              <a:ext cx="9645" cy="9645"/>
            </p14:xfrm>
          </p:contentPart>
        </mc:Choice>
        <mc:Fallback>
          <p:pic>
            <p:nvPicPr>
              <p:cNvPr id="12" name="Ink 11">
                <a:extLst>
                  <a:ext uri="{FF2B5EF4-FFF2-40B4-BE49-F238E27FC236}">
                    <a16:creationId xmlns:a16="http://schemas.microsoft.com/office/drawing/2014/main" id="{7C2E2117-962C-4989-5F53-18B201526353}"/>
                  </a:ext>
                </a:extLst>
              </p:cNvPr>
              <p:cNvPicPr/>
              <p:nvPr/>
            </p:nvPicPr>
            <p:blipFill>
              <a:blip r:embed="rId3"/>
              <a:stretch>
                <a:fillRect/>
              </a:stretch>
            </p:blipFill>
            <p:spPr>
              <a:xfrm>
                <a:off x="3974002" y="1466154"/>
                <a:ext cx="964500" cy="964500"/>
              </a:xfrm>
              <a:prstGeom prst="rect">
                <a:avLst/>
              </a:prstGeom>
            </p:spPr>
          </p:pic>
        </mc:Fallback>
      </mc:AlternateContent>
      <mc:AlternateContent xmlns:mc="http://schemas.openxmlformats.org/markup-compatibility/2006">
        <mc:Choice xmlns:p14="http://schemas.microsoft.com/office/powerpoint/2010/main" Requires="p14">
          <p:contentPart p14:bwMode="auto" r:id="rId11">
            <p14:nvContentPartPr>
              <p14:cNvPr id="13" name="Ink 12">
                <a:extLst>
                  <a:ext uri="{FF2B5EF4-FFF2-40B4-BE49-F238E27FC236}">
                    <a16:creationId xmlns:a16="http://schemas.microsoft.com/office/drawing/2014/main" id="{E5433FB8-B478-A89B-F4EC-1B8F226183FA}"/>
                  </a:ext>
                </a:extLst>
              </p14:cNvPr>
              <p14:cNvContentPartPr/>
              <p14:nvPr/>
            </p14:nvContentPartPr>
            <p14:xfrm>
              <a:off x="4417670" y="2893670"/>
              <a:ext cx="9645" cy="9645"/>
            </p14:xfrm>
          </p:contentPart>
        </mc:Choice>
        <mc:Fallback>
          <p:pic>
            <p:nvPicPr>
              <p:cNvPr id="13" name="Ink 12">
                <a:extLst>
                  <a:ext uri="{FF2B5EF4-FFF2-40B4-BE49-F238E27FC236}">
                    <a16:creationId xmlns:a16="http://schemas.microsoft.com/office/drawing/2014/main" id="{E5433FB8-B478-A89B-F4EC-1B8F226183FA}"/>
                  </a:ext>
                </a:extLst>
              </p:cNvPr>
              <p:cNvPicPr/>
              <p:nvPr/>
            </p:nvPicPr>
            <p:blipFill>
              <a:blip r:embed="rId3"/>
              <a:stretch>
                <a:fillRect/>
              </a:stretch>
            </p:blipFill>
            <p:spPr>
              <a:xfrm>
                <a:off x="3935420" y="2411420"/>
                <a:ext cx="964500" cy="964500"/>
              </a:xfrm>
              <a:prstGeom prst="rect">
                <a:avLst/>
              </a:prstGeom>
            </p:spPr>
          </p:pic>
        </mc:Fallback>
      </mc:AlternateContent>
      <mc:AlternateContent xmlns:mc="http://schemas.openxmlformats.org/markup-compatibility/2006">
        <mc:Choice xmlns:p14="http://schemas.microsoft.com/office/powerpoint/2010/main" Requires="p14">
          <p:contentPart p14:bwMode="auto" r:id="rId12">
            <p14:nvContentPartPr>
              <p14:cNvPr id="14" name="Ink 13">
                <a:extLst>
                  <a:ext uri="{FF2B5EF4-FFF2-40B4-BE49-F238E27FC236}">
                    <a16:creationId xmlns:a16="http://schemas.microsoft.com/office/drawing/2014/main" id="{AC34D9A4-0626-F719-F432-67D2E6AAF0B6}"/>
                  </a:ext>
                </a:extLst>
              </p14:cNvPr>
              <p14:cNvContentPartPr/>
              <p14:nvPr/>
            </p14:nvContentPartPr>
            <p14:xfrm>
              <a:off x="5266480" y="684835"/>
              <a:ext cx="9645" cy="9645"/>
            </p14:xfrm>
          </p:contentPart>
        </mc:Choice>
        <mc:Fallback>
          <p:pic>
            <p:nvPicPr>
              <p:cNvPr id="14" name="Ink 13">
                <a:extLst>
                  <a:ext uri="{FF2B5EF4-FFF2-40B4-BE49-F238E27FC236}">
                    <a16:creationId xmlns:a16="http://schemas.microsoft.com/office/drawing/2014/main" id="{AC34D9A4-0626-F719-F432-67D2E6AAF0B6}"/>
                  </a:ext>
                </a:extLst>
              </p:cNvPr>
              <p:cNvPicPr/>
              <p:nvPr/>
            </p:nvPicPr>
            <p:blipFill>
              <a:blip r:embed="rId3"/>
              <a:stretch>
                <a:fillRect/>
              </a:stretch>
            </p:blipFill>
            <p:spPr>
              <a:xfrm>
                <a:off x="4784230" y="202585"/>
                <a:ext cx="964500" cy="964500"/>
              </a:xfrm>
              <a:prstGeom prst="rect">
                <a:avLst/>
              </a:prstGeom>
            </p:spPr>
          </p:pic>
        </mc:Fallback>
      </mc:AlternateContent>
      <mc:AlternateContent xmlns:mc="http://schemas.openxmlformats.org/markup-compatibility/2006">
        <mc:Choice xmlns:p14="http://schemas.microsoft.com/office/powerpoint/2010/main" Requires="p14">
          <p:contentPart p14:bwMode="auto" r:id="rId13">
            <p14:nvContentPartPr>
              <p14:cNvPr id="15" name="Ink 14">
                <a:extLst>
                  <a:ext uri="{FF2B5EF4-FFF2-40B4-BE49-F238E27FC236}">
                    <a16:creationId xmlns:a16="http://schemas.microsoft.com/office/drawing/2014/main" id="{51DD9E3F-3B3D-DFB1-94A7-BDC1B7D751C4}"/>
                  </a:ext>
                </a:extLst>
              </p14:cNvPr>
              <p14:cNvContentPartPr/>
              <p14:nvPr/>
            </p14:nvContentPartPr>
            <p14:xfrm>
              <a:off x="5324354" y="540151"/>
              <a:ext cx="9645" cy="9645"/>
            </p14:xfrm>
          </p:contentPart>
        </mc:Choice>
        <mc:Fallback>
          <p:pic>
            <p:nvPicPr>
              <p:cNvPr id="15" name="Ink 14">
                <a:extLst>
                  <a:ext uri="{FF2B5EF4-FFF2-40B4-BE49-F238E27FC236}">
                    <a16:creationId xmlns:a16="http://schemas.microsoft.com/office/drawing/2014/main" id="{51DD9E3F-3B3D-DFB1-94A7-BDC1B7D751C4}"/>
                  </a:ext>
                </a:extLst>
              </p:cNvPr>
              <p:cNvPicPr/>
              <p:nvPr/>
            </p:nvPicPr>
            <p:blipFill>
              <a:blip r:embed="rId3"/>
              <a:stretch>
                <a:fillRect/>
              </a:stretch>
            </p:blipFill>
            <p:spPr>
              <a:xfrm>
                <a:off x="4842104" y="57901"/>
                <a:ext cx="964500" cy="964500"/>
              </a:xfrm>
              <a:prstGeom prst="rect">
                <a:avLst/>
              </a:prstGeom>
            </p:spPr>
          </p:pic>
        </mc:Fallback>
      </mc:AlternateContent>
      <mc:AlternateContent xmlns:mc="http://schemas.openxmlformats.org/markup-compatibility/2006">
        <mc:Choice xmlns:p14="http://schemas.microsoft.com/office/powerpoint/2010/main" Requires="p14">
          <p:contentPart p14:bwMode="auto" r:id="rId14">
            <p14:nvContentPartPr>
              <p14:cNvPr id="16" name="Ink 15">
                <a:extLst>
                  <a:ext uri="{FF2B5EF4-FFF2-40B4-BE49-F238E27FC236}">
                    <a16:creationId xmlns:a16="http://schemas.microsoft.com/office/drawing/2014/main" id="{BFBC5671-1F56-8372-5DCF-14EDC0723A59}"/>
                  </a:ext>
                </a:extLst>
              </p14:cNvPr>
              <p14:cNvContentPartPr/>
              <p14:nvPr/>
            </p14:nvContentPartPr>
            <p14:xfrm>
              <a:off x="5324354" y="540151"/>
              <a:ext cx="9645" cy="9645"/>
            </p14:xfrm>
          </p:contentPart>
        </mc:Choice>
        <mc:Fallback>
          <p:pic>
            <p:nvPicPr>
              <p:cNvPr id="16" name="Ink 15">
                <a:extLst>
                  <a:ext uri="{FF2B5EF4-FFF2-40B4-BE49-F238E27FC236}">
                    <a16:creationId xmlns:a16="http://schemas.microsoft.com/office/drawing/2014/main" id="{BFBC5671-1F56-8372-5DCF-14EDC0723A59}"/>
                  </a:ext>
                </a:extLst>
              </p:cNvPr>
              <p:cNvPicPr/>
              <p:nvPr/>
            </p:nvPicPr>
            <p:blipFill>
              <a:blip r:embed="rId3"/>
              <a:stretch>
                <a:fillRect/>
              </a:stretch>
            </p:blipFill>
            <p:spPr>
              <a:xfrm>
                <a:off x="4842104" y="57901"/>
                <a:ext cx="964500" cy="964500"/>
              </a:xfrm>
              <a:prstGeom prst="rect">
                <a:avLst/>
              </a:prstGeom>
            </p:spPr>
          </p:pic>
        </mc:Fallback>
      </mc:AlternateContent>
      <mc:AlternateContent xmlns:mc="http://schemas.openxmlformats.org/markup-compatibility/2006">
        <mc:Choice xmlns:p14="http://schemas.microsoft.com/office/powerpoint/2010/main" Requires="p14">
          <p:contentPart p14:bwMode="auto" r:id="rId15">
            <p14:nvContentPartPr>
              <p14:cNvPr id="17" name="Ink 16">
                <a:extLst>
                  <a:ext uri="{FF2B5EF4-FFF2-40B4-BE49-F238E27FC236}">
                    <a16:creationId xmlns:a16="http://schemas.microsoft.com/office/drawing/2014/main" id="{195825E5-7D65-33A4-BC60-C47C72B18F4F}"/>
                  </a:ext>
                </a:extLst>
              </p14:cNvPr>
              <p14:cNvContentPartPr/>
              <p14:nvPr/>
            </p14:nvContentPartPr>
            <p14:xfrm>
              <a:off x="5324354" y="540151"/>
              <a:ext cx="9645" cy="9645"/>
            </p14:xfrm>
          </p:contentPart>
        </mc:Choice>
        <mc:Fallback>
          <p:pic>
            <p:nvPicPr>
              <p:cNvPr id="17" name="Ink 16">
                <a:extLst>
                  <a:ext uri="{FF2B5EF4-FFF2-40B4-BE49-F238E27FC236}">
                    <a16:creationId xmlns:a16="http://schemas.microsoft.com/office/drawing/2014/main" id="{195825E5-7D65-33A4-BC60-C47C72B18F4F}"/>
                  </a:ext>
                </a:extLst>
              </p:cNvPr>
              <p:cNvPicPr/>
              <p:nvPr/>
            </p:nvPicPr>
            <p:blipFill>
              <a:blip r:embed="rId3"/>
              <a:stretch>
                <a:fillRect/>
              </a:stretch>
            </p:blipFill>
            <p:spPr>
              <a:xfrm>
                <a:off x="4842104" y="57901"/>
                <a:ext cx="964500" cy="964500"/>
              </a:xfrm>
              <a:prstGeom prst="rect">
                <a:avLst/>
              </a:prstGeom>
            </p:spPr>
          </p:pic>
        </mc:Fallback>
      </mc:AlternateContent>
      <mc:AlternateContent xmlns:mc="http://schemas.openxmlformats.org/markup-compatibility/2006">
        <mc:Choice xmlns:p14="http://schemas.microsoft.com/office/powerpoint/2010/main" Requires="p14">
          <p:contentPart p14:bwMode="auto" r:id="rId16">
            <p14:nvContentPartPr>
              <p14:cNvPr id="18" name="Ink 17">
                <a:extLst>
                  <a:ext uri="{FF2B5EF4-FFF2-40B4-BE49-F238E27FC236}">
                    <a16:creationId xmlns:a16="http://schemas.microsoft.com/office/drawing/2014/main" id="{7D06CC6B-876C-3AF7-EF54-96E88BAC61C3}"/>
                  </a:ext>
                </a:extLst>
              </p14:cNvPr>
              <p14:cNvContentPartPr/>
              <p14:nvPr/>
            </p14:nvContentPartPr>
            <p14:xfrm>
              <a:off x="5025341" y="4764911"/>
              <a:ext cx="9645" cy="9645"/>
            </p14:xfrm>
          </p:contentPart>
        </mc:Choice>
        <mc:Fallback>
          <p:pic>
            <p:nvPicPr>
              <p:cNvPr id="18" name="Ink 17">
                <a:extLst>
                  <a:ext uri="{FF2B5EF4-FFF2-40B4-BE49-F238E27FC236}">
                    <a16:creationId xmlns:a16="http://schemas.microsoft.com/office/drawing/2014/main" id="{7D06CC6B-876C-3AF7-EF54-96E88BAC61C3}"/>
                  </a:ext>
                </a:extLst>
              </p:cNvPr>
              <p:cNvPicPr/>
              <p:nvPr/>
            </p:nvPicPr>
            <p:blipFill>
              <a:blip r:embed="rId3"/>
              <a:stretch>
                <a:fillRect/>
              </a:stretch>
            </p:blipFill>
            <p:spPr>
              <a:xfrm>
                <a:off x="4543091" y="4282661"/>
                <a:ext cx="964500" cy="964500"/>
              </a:xfrm>
              <a:prstGeom prst="rect">
                <a:avLst/>
              </a:prstGeom>
            </p:spPr>
          </p:pic>
        </mc:Fallback>
      </mc:AlternateContent>
      <mc:AlternateContent xmlns:mc="http://schemas.openxmlformats.org/markup-compatibility/2006">
        <mc:Choice xmlns:p14="http://schemas.microsoft.com/office/powerpoint/2010/main" Requires="p14">
          <p:contentPart p14:bwMode="auto" r:id="rId17">
            <p14:nvContentPartPr>
              <p14:cNvPr id="19" name="Ink 18">
                <a:extLst>
                  <a:ext uri="{FF2B5EF4-FFF2-40B4-BE49-F238E27FC236}">
                    <a16:creationId xmlns:a16="http://schemas.microsoft.com/office/drawing/2014/main" id="{67477DC2-174E-FA67-9BBD-4D461C56A833}"/>
                  </a:ext>
                </a:extLst>
              </p14:cNvPr>
              <p14:cNvContentPartPr/>
              <p14:nvPr/>
            </p14:nvContentPartPr>
            <p14:xfrm>
              <a:off x="4514126" y="5295417"/>
              <a:ext cx="9645" cy="9645"/>
            </p14:xfrm>
          </p:contentPart>
        </mc:Choice>
        <mc:Fallback>
          <p:pic>
            <p:nvPicPr>
              <p:cNvPr id="19" name="Ink 18">
                <a:extLst>
                  <a:ext uri="{FF2B5EF4-FFF2-40B4-BE49-F238E27FC236}">
                    <a16:creationId xmlns:a16="http://schemas.microsoft.com/office/drawing/2014/main" id="{67477DC2-174E-FA67-9BBD-4D461C56A833}"/>
                  </a:ext>
                </a:extLst>
              </p:cNvPr>
              <p:cNvPicPr/>
              <p:nvPr/>
            </p:nvPicPr>
            <p:blipFill>
              <a:blip r:embed="rId3"/>
              <a:stretch>
                <a:fillRect/>
              </a:stretch>
            </p:blipFill>
            <p:spPr>
              <a:xfrm>
                <a:off x="4031876" y="4813167"/>
                <a:ext cx="964500" cy="964500"/>
              </a:xfrm>
              <a:prstGeom prst="rect">
                <a:avLst/>
              </a:prstGeom>
            </p:spPr>
          </p:pic>
        </mc:Fallback>
      </mc:AlternateContent>
      <mc:AlternateContent xmlns:mc="http://schemas.openxmlformats.org/markup-compatibility/2006">
        <mc:Choice xmlns:p14="http://schemas.microsoft.com/office/powerpoint/2010/main" Requires="p14">
          <p:contentPart p14:bwMode="auto" r:id="rId18">
            <p14:nvContentPartPr>
              <p14:cNvPr id="20" name="Ink 19">
                <a:extLst>
                  <a:ext uri="{FF2B5EF4-FFF2-40B4-BE49-F238E27FC236}">
                    <a16:creationId xmlns:a16="http://schemas.microsoft.com/office/drawing/2014/main" id="{34D14259-2993-4C6D-63C2-5DF7E4C25F74}"/>
                  </a:ext>
                </a:extLst>
              </p14:cNvPr>
              <p14:cNvContentPartPr/>
              <p14:nvPr/>
            </p14:nvContentPartPr>
            <p14:xfrm>
              <a:off x="4832430" y="5594430"/>
              <a:ext cx="9645" cy="9645"/>
            </p14:xfrm>
          </p:contentPart>
        </mc:Choice>
        <mc:Fallback>
          <p:pic>
            <p:nvPicPr>
              <p:cNvPr id="20" name="Ink 19">
                <a:extLst>
                  <a:ext uri="{FF2B5EF4-FFF2-40B4-BE49-F238E27FC236}">
                    <a16:creationId xmlns:a16="http://schemas.microsoft.com/office/drawing/2014/main" id="{34D14259-2993-4C6D-63C2-5DF7E4C25F74}"/>
                  </a:ext>
                </a:extLst>
              </p:cNvPr>
              <p:cNvPicPr/>
              <p:nvPr/>
            </p:nvPicPr>
            <p:blipFill>
              <a:blip r:embed="rId3"/>
              <a:stretch>
                <a:fillRect/>
              </a:stretch>
            </p:blipFill>
            <p:spPr>
              <a:xfrm>
                <a:off x="4350180" y="5112180"/>
                <a:ext cx="964500" cy="964500"/>
              </a:xfrm>
              <a:prstGeom prst="rect">
                <a:avLst/>
              </a:prstGeom>
            </p:spPr>
          </p:pic>
        </mc:Fallback>
      </mc:AlternateContent>
      <mc:AlternateContent xmlns:mc="http://schemas.openxmlformats.org/markup-compatibility/2006">
        <mc:Choice xmlns:p14="http://schemas.microsoft.com/office/powerpoint/2010/main" Requires="p14">
          <p:contentPart p14:bwMode="auto" r:id="rId19">
            <p14:nvContentPartPr>
              <p14:cNvPr id="21" name="Ink 20">
                <a:extLst>
                  <a:ext uri="{FF2B5EF4-FFF2-40B4-BE49-F238E27FC236}">
                    <a16:creationId xmlns:a16="http://schemas.microsoft.com/office/drawing/2014/main" id="{67F95156-9439-0DC1-7B54-3B9702A712E9}"/>
                  </a:ext>
                </a:extLst>
              </p14:cNvPr>
              <p14:cNvContentPartPr/>
              <p14:nvPr/>
            </p14:nvContentPartPr>
            <p14:xfrm>
              <a:off x="5440101" y="3867873"/>
              <a:ext cx="9645" cy="9645"/>
            </p14:xfrm>
          </p:contentPart>
        </mc:Choice>
        <mc:Fallback>
          <p:pic>
            <p:nvPicPr>
              <p:cNvPr id="21" name="Ink 20">
                <a:extLst>
                  <a:ext uri="{FF2B5EF4-FFF2-40B4-BE49-F238E27FC236}">
                    <a16:creationId xmlns:a16="http://schemas.microsoft.com/office/drawing/2014/main" id="{67F95156-9439-0DC1-7B54-3B9702A712E9}"/>
                  </a:ext>
                </a:extLst>
              </p:cNvPr>
              <p:cNvPicPr/>
              <p:nvPr/>
            </p:nvPicPr>
            <p:blipFill>
              <a:blip r:embed="rId3"/>
              <a:stretch>
                <a:fillRect/>
              </a:stretch>
            </p:blipFill>
            <p:spPr>
              <a:xfrm>
                <a:off x="4957851" y="3385623"/>
                <a:ext cx="964500" cy="964500"/>
              </a:xfrm>
              <a:prstGeom prst="rect">
                <a:avLst/>
              </a:prstGeom>
            </p:spPr>
          </p:pic>
        </mc:Fallback>
      </mc:AlternateContent>
      <p:pic>
        <p:nvPicPr>
          <p:cNvPr id="22" name="Picture 21" descr="A screenshot of a computer&#10;&#10;AI-generated content may be incorrect.">
            <a:extLst>
              <a:ext uri="{FF2B5EF4-FFF2-40B4-BE49-F238E27FC236}">
                <a16:creationId xmlns:a16="http://schemas.microsoft.com/office/drawing/2014/main" id="{CD7A372E-EF2C-3E47-706B-7D13E0734A51}"/>
              </a:ext>
            </a:extLst>
          </p:cNvPr>
          <p:cNvPicPr>
            <a:picLocks noChangeAspect="1"/>
          </p:cNvPicPr>
          <p:nvPr/>
        </p:nvPicPr>
        <p:blipFill>
          <a:blip r:embed="rId20"/>
          <a:stretch>
            <a:fillRect/>
          </a:stretch>
        </p:blipFill>
        <p:spPr>
          <a:xfrm>
            <a:off x="368606" y="841298"/>
            <a:ext cx="5597487" cy="3752391"/>
          </a:xfrm>
          <a:prstGeom prst="rect">
            <a:avLst/>
          </a:prstGeom>
        </p:spPr>
      </p:pic>
      <p:pic>
        <p:nvPicPr>
          <p:cNvPr id="24" name="Picture 23" descr="A screenshot of a computer&#10;&#10;AI-generated content may be incorrect.">
            <a:extLst>
              <a:ext uri="{FF2B5EF4-FFF2-40B4-BE49-F238E27FC236}">
                <a16:creationId xmlns:a16="http://schemas.microsoft.com/office/drawing/2014/main" id="{E7FF65F0-9B2F-A214-45A8-145AF3D1E6D3}"/>
              </a:ext>
            </a:extLst>
          </p:cNvPr>
          <p:cNvPicPr>
            <a:picLocks noChangeAspect="1"/>
          </p:cNvPicPr>
          <p:nvPr/>
        </p:nvPicPr>
        <p:blipFill>
          <a:blip r:embed="rId21"/>
          <a:stretch>
            <a:fillRect/>
          </a:stretch>
        </p:blipFill>
        <p:spPr>
          <a:xfrm>
            <a:off x="6211276" y="840954"/>
            <a:ext cx="5608389" cy="3753080"/>
          </a:xfrm>
          <a:prstGeom prst="rect">
            <a:avLst/>
          </a:prstGeom>
        </p:spPr>
      </p:pic>
    </p:spTree>
    <p:extLst>
      <p:ext uri="{BB962C8B-B14F-4D97-AF65-F5344CB8AC3E}">
        <p14:creationId xmlns:p14="http://schemas.microsoft.com/office/powerpoint/2010/main" val="10638736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12A795-9B2D-6425-AA27-5994FFF4766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E92C43D-1155-415E-655E-F83D3E91AD9A}"/>
              </a:ext>
            </a:extLst>
          </p:cNvPr>
          <p:cNvSpPr>
            <a:spLocks noGrp="1"/>
          </p:cNvSpPr>
          <p:nvPr>
            <p:ph type="title"/>
          </p:nvPr>
        </p:nvSpPr>
        <p:spPr>
          <a:xfrm>
            <a:off x="707858" y="214730"/>
            <a:ext cx="10515600" cy="483353"/>
          </a:xfrm>
        </p:spPr>
        <p:txBody>
          <a:bodyPr>
            <a:normAutofit fontScale="90000"/>
          </a:bodyPr>
          <a:lstStyle/>
          <a:p>
            <a:r>
              <a:rPr lang="en-US" dirty="0"/>
              <a:t>Step 6: Scan New Plant</a:t>
            </a:r>
          </a:p>
        </p:txBody>
      </p:sp>
      <p:sp>
        <p:nvSpPr>
          <p:cNvPr id="6" name="TextBox 5">
            <a:extLst>
              <a:ext uri="{FF2B5EF4-FFF2-40B4-BE49-F238E27FC236}">
                <a16:creationId xmlns:a16="http://schemas.microsoft.com/office/drawing/2014/main" id="{2B94C9E8-E174-A2B8-9D37-4AC91F222406}"/>
              </a:ext>
            </a:extLst>
          </p:cNvPr>
          <p:cNvSpPr txBox="1"/>
          <p:nvPr/>
        </p:nvSpPr>
        <p:spPr>
          <a:xfrm>
            <a:off x="7253638" y="457345"/>
            <a:ext cx="4644134" cy="286232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The sample will be saved in the Scans folder with the sample name the user chooses </a:t>
            </a:r>
            <a:br>
              <a:rPr lang="en-US" dirty="0"/>
            </a:br>
            <a:br>
              <a:rPr lang="en-US" dirty="0"/>
            </a:br>
            <a:r>
              <a:rPr lang="en-US" dirty="0"/>
              <a:t>In the sample folder the folder raw contains all the images, the file with extension .h5 is also created using the raw images and will be used to annotate using SLEAP AI.</a:t>
            </a:r>
            <a:br>
              <a:rPr lang="en-US" dirty="0"/>
            </a:br>
            <a:br>
              <a:rPr lang="en-US" dirty="0"/>
            </a:br>
            <a:r>
              <a:rPr lang="en-US" dirty="0"/>
              <a:t>The annotated file will be saved in the respective sample folder</a:t>
            </a:r>
          </a:p>
        </p:txBody>
      </p:sp>
      <mc:AlternateContent xmlns:mc="http://schemas.openxmlformats.org/markup-compatibility/2006">
        <mc:Choice xmlns:p14="http://schemas.microsoft.com/office/powerpoint/2010/main" Requires="p14">
          <p:contentPart p14:bwMode="auto" r:id="rId2">
            <p14:nvContentPartPr>
              <p14:cNvPr id="3" name="Ink 2">
                <a:extLst>
                  <a:ext uri="{FF2B5EF4-FFF2-40B4-BE49-F238E27FC236}">
                    <a16:creationId xmlns:a16="http://schemas.microsoft.com/office/drawing/2014/main" id="{CDE0BD8F-8014-E773-7EEF-4241BA9BD9AE}"/>
                  </a:ext>
                </a:extLst>
              </p14:cNvPr>
              <p14:cNvContentPartPr/>
              <p14:nvPr/>
            </p14:nvContentPartPr>
            <p14:xfrm>
              <a:off x="11970151" y="1919468"/>
              <a:ext cx="9645" cy="9645"/>
            </p14:xfrm>
          </p:contentPart>
        </mc:Choice>
        <mc:Fallback>
          <p:pic>
            <p:nvPicPr>
              <p:cNvPr id="3" name="Ink 2">
                <a:extLst>
                  <a:ext uri="{FF2B5EF4-FFF2-40B4-BE49-F238E27FC236}">
                    <a16:creationId xmlns:a16="http://schemas.microsoft.com/office/drawing/2014/main" id="{CDE0BD8F-8014-E773-7EEF-4241BA9BD9AE}"/>
                  </a:ext>
                </a:extLst>
              </p:cNvPr>
              <p:cNvPicPr/>
              <p:nvPr/>
            </p:nvPicPr>
            <p:blipFill>
              <a:blip r:embed="rId3"/>
              <a:stretch>
                <a:fillRect/>
              </a:stretch>
            </p:blipFill>
            <p:spPr>
              <a:xfrm>
                <a:off x="11487901" y="1437218"/>
                <a:ext cx="964500" cy="964500"/>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4" name="Ink 3">
                <a:extLst>
                  <a:ext uri="{FF2B5EF4-FFF2-40B4-BE49-F238E27FC236}">
                    <a16:creationId xmlns:a16="http://schemas.microsoft.com/office/drawing/2014/main" id="{0FB4F94A-236B-F6B8-C43C-4448267125FD}"/>
                  </a:ext>
                </a:extLst>
              </p14:cNvPr>
              <p14:cNvContentPartPr/>
              <p14:nvPr/>
            </p14:nvContentPartPr>
            <p14:xfrm>
              <a:off x="4600936" y="1610809"/>
              <a:ext cx="9645" cy="9645"/>
            </p14:xfrm>
          </p:contentPart>
        </mc:Choice>
        <mc:Fallback>
          <p:pic>
            <p:nvPicPr>
              <p:cNvPr id="4" name="Ink 3">
                <a:extLst>
                  <a:ext uri="{FF2B5EF4-FFF2-40B4-BE49-F238E27FC236}">
                    <a16:creationId xmlns:a16="http://schemas.microsoft.com/office/drawing/2014/main" id="{0FB4F94A-236B-F6B8-C43C-4448267125FD}"/>
                  </a:ext>
                </a:extLst>
              </p:cNvPr>
              <p:cNvPicPr/>
              <p:nvPr/>
            </p:nvPicPr>
            <p:blipFill>
              <a:blip r:embed="rId3"/>
              <a:stretch>
                <a:fillRect/>
              </a:stretch>
            </p:blipFill>
            <p:spPr>
              <a:xfrm>
                <a:off x="4118686" y="1128559"/>
                <a:ext cx="964500" cy="964500"/>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5" name="Ink 4">
                <a:extLst>
                  <a:ext uri="{FF2B5EF4-FFF2-40B4-BE49-F238E27FC236}">
                    <a16:creationId xmlns:a16="http://schemas.microsoft.com/office/drawing/2014/main" id="{97BF59D4-4C3D-9388-9314-D3457E33A64A}"/>
                  </a:ext>
                </a:extLst>
              </p14:cNvPr>
              <p14:cNvContentPartPr/>
              <p14:nvPr/>
            </p14:nvContentPartPr>
            <p14:xfrm>
              <a:off x="5073569" y="1900176"/>
              <a:ext cx="9645" cy="9645"/>
            </p14:xfrm>
          </p:contentPart>
        </mc:Choice>
        <mc:Fallback>
          <p:pic>
            <p:nvPicPr>
              <p:cNvPr id="5" name="Ink 4">
                <a:extLst>
                  <a:ext uri="{FF2B5EF4-FFF2-40B4-BE49-F238E27FC236}">
                    <a16:creationId xmlns:a16="http://schemas.microsoft.com/office/drawing/2014/main" id="{97BF59D4-4C3D-9388-9314-D3457E33A64A}"/>
                  </a:ext>
                </a:extLst>
              </p:cNvPr>
              <p:cNvPicPr/>
              <p:nvPr/>
            </p:nvPicPr>
            <p:blipFill>
              <a:blip r:embed="rId3"/>
              <a:stretch>
                <a:fillRect/>
              </a:stretch>
            </p:blipFill>
            <p:spPr>
              <a:xfrm>
                <a:off x="4591319" y="1417926"/>
                <a:ext cx="964500" cy="96450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7" name="Ink 6">
                <a:extLst>
                  <a:ext uri="{FF2B5EF4-FFF2-40B4-BE49-F238E27FC236}">
                    <a16:creationId xmlns:a16="http://schemas.microsoft.com/office/drawing/2014/main" id="{4066453D-BC22-2431-CCB5-8D6EC6A013E2}"/>
                  </a:ext>
                </a:extLst>
              </p14:cNvPr>
              <p14:cNvContentPartPr/>
              <p14:nvPr/>
            </p14:nvContentPartPr>
            <p14:xfrm>
              <a:off x="7812911" y="6153873"/>
              <a:ext cx="9645" cy="9645"/>
            </p14:xfrm>
          </p:contentPart>
        </mc:Choice>
        <mc:Fallback>
          <p:pic>
            <p:nvPicPr>
              <p:cNvPr id="7" name="Ink 6">
                <a:extLst>
                  <a:ext uri="{FF2B5EF4-FFF2-40B4-BE49-F238E27FC236}">
                    <a16:creationId xmlns:a16="http://schemas.microsoft.com/office/drawing/2014/main" id="{4066453D-BC22-2431-CCB5-8D6EC6A013E2}"/>
                  </a:ext>
                </a:extLst>
              </p:cNvPr>
              <p:cNvPicPr/>
              <p:nvPr/>
            </p:nvPicPr>
            <p:blipFill>
              <a:blip r:embed="rId3"/>
              <a:stretch>
                <a:fillRect/>
              </a:stretch>
            </p:blipFill>
            <p:spPr>
              <a:xfrm>
                <a:off x="7330661" y="5671623"/>
                <a:ext cx="964500" cy="964500"/>
              </a:xfrm>
              <a:prstGeom prst="rect">
                <a:avLst/>
              </a:prstGeom>
            </p:spPr>
          </p:pic>
        </mc:Fallback>
      </mc:AlternateContent>
      <mc:AlternateContent xmlns:mc="http://schemas.openxmlformats.org/markup-compatibility/2006">
        <mc:Choice xmlns:p14="http://schemas.microsoft.com/office/powerpoint/2010/main" Requires="p14">
          <p:contentPart p14:bwMode="auto" r:id="rId7">
            <p14:nvContentPartPr>
              <p14:cNvPr id="8" name="Ink 7">
                <a:extLst>
                  <a:ext uri="{FF2B5EF4-FFF2-40B4-BE49-F238E27FC236}">
                    <a16:creationId xmlns:a16="http://schemas.microsoft.com/office/drawing/2014/main" id="{7F095FA0-4B3D-43EA-067E-F1B2EF97BAA5}"/>
                  </a:ext>
                </a:extLst>
              </p14:cNvPr>
              <p14:cNvContentPartPr/>
              <p14:nvPr/>
            </p14:nvContentPartPr>
            <p14:xfrm>
              <a:off x="7523544" y="5478683"/>
              <a:ext cx="9645" cy="9645"/>
            </p14:xfrm>
          </p:contentPart>
        </mc:Choice>
        <mc:Fallback>
          <p:pic>
            <p:nvPicPr>
              <p:cNvPr id="8" name="Ink 7">
                <a:extLst>
                  <a:ext uri="{FF2B5EF4-FFF2-40B4-BE49-F238E27FC236}">
                    <a16:creationId xmlns:a16="http://schemas.microsoft.com/office/drawing/2014/main" id="{7F095FA0-4B3D-43EA-067E-F1B2EF97BAA5}"/>
                  </a:ext>
                </a:extLst>
              </p:cNvPr>
              <p:cNvPicPr/>
              <p:nvPr/>
            </p:nvPicPr>
            <p:blipFill>
              <a:blip r:embed="rId3"/>
              <a:stretch>
                <a:fillRect/>
              </a:stretch>
            </p:blipFill>
            <p:spPr>
              <a:xfrm>
                <a:off x="7041294" y="4996433"/>
                <a:ext cx="964500" cy="964500"/>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9" name="Ink 8">
                <a:extLst>
                  <a:ext uri="{FF2B5EF4-FFF2-40B4-BE49-F238E27FC236}">
                    <a16:creationId xmlns:a16="http://schemas.microsoft.com/office/drawing/2014/main" id="{6921DAC8-4432-F28C-3C8B-689654A04BFF}"/>
                  </a:ext>
                </a:extLst>
              </p14:cNvPr>
              <p14:cNvContentPartPr/>
              <p14:nvPr/>
            </p14:nvContentPartPr>
            <p14:xfrm>
              <a:off x="8999316" y="4321214"/>
              <a:ext cx="9645" cy="9645"/>
            </p14:xfrm>
          </p:contentPart>
        </mc:Choice>
        <mc:Fallback>
          <p:pic>
            <p:nvPicPr>
              <p:cNvPr id="9" name="Ink 8">
                <a:extLst>
                  <a:ext uri="{FF2B5EF4-FFF2-40B4-BE49-F238E27FC236}">
                    <a16:creationId xmlns:a16="http://schemas.microsoft.com/office/drawing/2014/main" id="{6921DAC8-4432-F28C-3C8B-689654A04BFF}"/>
                  </a:ext>
                </a:extLst>
              </p:cNvPr>
              <p:cNvPicPr/>
              <p:nvPr/>
            </p:nvPicPr>
            <p:blipFill>
              <a:blip r:embed="rId3"/>
              <a:stretch>
                <a:fillRect/>
              </a:stretch>
            </p:blipFill>
            <p:spPr>
              <a:xfrm>
                <a:off x="8517066" y="3838964"/>
                <a:ext cx="964500" cy="964500"/>
              </a:xfrm>
              <a:prstGeom prst="rect">
                <a:avLst/>
              </a:prstGeom>
            </p:spPr>
          </p:pic>
        </mc:Fallback>
      </mc:AlternateContent>
      <mc:AlternateContent xmlns:mc="http://schemas.openxmlformats.org/markup-compatibility/2006">
        <mc:Choice xmlns:p14="http://schemas.microsoft.com/office/powerpoint/2010/main" Requires="p14">
          <p:contentPart p14:bwMode="auto" r:id="rId9">
            <p14:nvContentPartPr>
              <p14:cNvPr id="11" name="Ink 10">
                <a:extLst>
                  <a:ext uri="{FF2B5EF4-FFF2-40B4-BE49-F238E27FC236}">
                    <a16:creationId xmlns:a16="http://schemas.microsoft.com/office/drawing/2014/main" id="{232192C5-A7EC-E2D6-4825-5CF4C760FA85}"/>
                  </a:ext>
                </a:extLst>
              </p14:cNvPr>
              <p14:cNvContentPartPr/>
              <p14:nvPr/>
            </p14:nvContentPartPr>
            <p14:xfrm>
              <a:off x="4456252" y="1948404"/>
              <a:ext cx="9645" cy="9645"/>
            </p14:xfrm>
          </p:contentPart>
        </mc:Choice>
        <mc:Fallback>
          <p:pic>
            <p:nvPicPr>
              <p:cNvPr id="11" name="Ink 10">
                <a:extLst>
                  <a:ext uri="{FF2B5EF4-FFF2-40B4-BE49-F238E27FC236}">
                    <a16:creationId xmlns:a16="http://schemas.microsoft.com/office/drawing/2014/main" id="{232192C5-A7EC-E2D6-4825-5CF4C760FA85}"/>
                  </a:ext>
                </a:extLst>
              </p:cNvPr>
              <p:cNvPicPr/>
              <p:nvPr/>
            </p:nvPicPr>
            <p:blipFill>
              <a:blip r:embed="rId3"/>
              <a:stretch>
                <a:fillRect/>
              </a:stretch>
            </p:blipFill>
            <p:spPr>
              <a:xfrm>
                <a:off x="3974002" y="1466154"/>
                <a:ext cx="964500" cy="964500"/>
              </a:xfrm>
              <a:prstGeom prst="rect">
                <a:avLst/>
              </a:prstGeom>
            </p:spPr>
          </p:pic>
        </mc:Fallback>
      </mc:AlternateContent>
      <mc:AlternateContent xmlns:mc="http://schemas.openxmlformats.org/markup-compatibility/2006">
        <mc:Choice xmlns:p14="http://schemas.microsoft.com/office/powerpoint/2010/main" Requires="p14">
          <p:contentPart p14:bwMode="auto" r:id="rId10">
            <p14:nvContentPartPr>
              <p14:cNvPr id="12" name="Ink 11">
                <a:extLst>
                  <a:ext uri="{FF2B5EF4-FFF2-40B4-BE49-F238E27FC236}">
                    <a16:creationId xmlns:a16="http://schemas.microsoft.com/office/drawing/2014/main" id="{413D7ACE-3691-DAE6-DB2B-8FC8D65EB653}"/>
                  </a:ext>
                </a:extLst>
              </p14:cNvPr>
              <p14:cNvContentPartPr/>
              <p14:nvPr/>
            </p14:nvContentPartPr>
            <p14:xfrm>
              <a:off x="4456252" y="1948404"/>
              <a:ext cx="9645" cy="9645"/>
            </p14:xfrm>
          </p:contentPart>
        </mc:Choice>
        <mc:Fallback>
          <p:pic>
            <p:nvPicPr>
              <p:cNvPr id="12" name="Ink 11">
                <a:extLst>
                  <a:ext uri="{FF2B5EF4-FFF2-40B4-BE49-F238E27FC236}">
                    <a16:creationId xmlns:a16="http://schemas.microsoft.com/office/drawing/2014/main" id="{413D7ACE-3691-DAE6-DB2B-8FC8D65EB653}"/>
                  </a:ext>
                </a:extLst>
              </p:cNvPr>
              <p:cNvPicPr/>
              <p:nvPr/>
            </p:nvPicPr>
            <p:blipFill>
              <a:blip r:embed="rId3"/>
              <a:stretch>
                <a:fillRect/>
              </a:stretch>
            </p:blipFill>
            <p:spPr>
              <a:xfrm>
                <a:off x="3974002" y="1466154"/>
                <a:ext cx="964500" cy="964500"/>
              </a:xfrm>
              <a:prstGeom prst="rect">
                <a:avLst/>
              </a:prstGeom>
            </p:spPr>
          </p:pic>
        </mc:Fallback>
      </mc:AlternateContent>
      <mc:AlternateContent xmlns:mc="http://schemas.openxmlformats.org/markup-compatibility/2006">
        <mc:Choice xmlns:p14="http://schemas.microsoft.com/office/powerpoint/2010/main" Requires="p14">
          <p:contentPart p14:bwMode="auto" r:id="rId11">
            <p14:nvContentPartPr>
              <p14:cNvPr id="13" name="Ink 12">
                <a:extLst>
                  <a:ext uri="{FF2B5EF4-FFF2-40B4-BE49-F238E27FC236}">
                    <a16:creationId xmlns:a16="http://schemas.microsoft.com/office/drawing/2014/main" id="{B15D3EA1-E8A3-4F4A-EC43-89E0F1E13B62}"/>
                  </a:ext>
                </a:extLst>
              </p14:cNvPr>
              <p14:cNvContentPartPr/>
              <p14:nvPr/>
            </p14:nvContentPartPr>
            <p14:xfrm>
              <a:off x="4417670" y="2893670"/>
              <a:ext cx="9645" cy="9645"/>
            </p14:xfrm>
          </p:contentPart>
        </mc:Choice>
        <mc:Fallback>
          <p:pic>
            <p:nvPicPr>
              <p:cNvPr id="13" name="Ink 12">
                <a:extLst>
                  <a:ext uri="{FF2B5EF4-FFF2-40B4-BE49-F238E27FC236}">
                    <a16:creationId xmlns:a16="http://schemas.microsoft.com/office/drawing/2014/main" id="{B15D3EA1-E8A3-4F4A-EC43-89E0F1E13B62}"/>
                  </a:ext>
                </a:extLst>
              </p:cNvPr>
              <p:cNvPicPr/>
              <p:nvPr/>
            </p:nvPicPr>
            <p:blipFill>
              <a:blip r:embed="rId3"/>
              <a:stretch>
                <a:fillRect/>
              </a:stretch>
            </p:blipFill>
            <p:spPr>
              <a:xfrm>
                <a:off x="3935420" y="2411420"/>
                <a:ext cx="964500" cy="964500"/>
              </a:xfrm>
              <a:prstGeom prst="rect">
                <a:avLst/>
              </a:prstGeom>
            </p:spPr>
          </p:pic>
        </mc:Fallback>
      </mc:AlternateContent>
      <mc:AlternateContent xmlns:mc="http://schemas.openxmlformats.org/markup-compatibility/2006">
        <mc:Choice xmlns:p14="http://schemas.microsoft.com/office/powerpoint/2010/main" Requires="p14">
          <p:contentPart p14:bwMode="auto" r:id="rId12">
            <p14:nvContentPartPr>
              <p14:cNvPr id="14" name="Ink 13">
                <a:extLst>
                  <a:ext uri="{FF2B5EF4-FFF2-40B4-BE49-F238E27FC236}">
                    <a16:creationId xmlns:a16="http://schemas.microsoft.com/office/drawing/2014/main" id="{E61CEE3E-68D2-D318-B57C-D304711935F4}"/>
                  </a:ext>
                </a:extLst>
              </p14:cNvPr>
              <p14:cNvContentPartPr/>
              <p14:nvPr/>
            </p14:nvContentPartPr>
            <p14:xfrm>
              <a:off x="5266480" y="684835"/>
              <a:ext cx="9645" cy="9645"/>
            </p14:xfrm>
          </p:contentPart>
        </mc:Choice>
        <mc:Fallback>
          <p:pic>
            <p:nvPicPr>
              <p:cNvPr id="14" name="Ink 13">
                <a:extLst>
                  <a:ext uri="{FF2B5EF4-FFF2-40B4-BE49-F238E27FC236}">
                    <a16:creationId xmlns:a16="http://schemas.microsoft.com/office/drawing/2014/main" id="{E61CEE3E-68D2-D318-B57C-D304711935F4}"/>
                  </a:ext>
                </a:extLst>
              </p:cNvPr>
              <p:cNvPicPr/>
              <p:nvPr/>
            </p:nvPicPr>
            <p:blipFill>
              <a:blip r:embed="rId3"/>
              <a:stretch>
                <a:fillRect/>
              </a:stretch>
            </p:blipFill>
            <p:spPr>
              <a:xfrm>
                <a:off x="4784230" y="202585"/>
                <a:ext cx="964500" cy="964500"/>
              </a:xfrm>
              <a:prstGeom prst="rect">
                <a:avLst/>
              </a:prstGeom>
            </p:spPr>
          </p:pic>
        </mc:Fallback>
      </mc:AlternateContent>
      <mc:AlternateContent xmlns:mc="http://schemas.openxmlformats.org/markup-compatibility/2006">
        <mc:Choice xmlns:p14="http://schemas.microsoft.com/office/powerpoint/2010/main" Requires="p14">
          <p:contentPart p14:bwMode="auto" r:id="rId13">
            <p14:nvContentPartPr>
              <p14:cNvPr id="15" name="Ink 14">
                <a:extLst>
                  <a:ext uri="{FF2B5EF4-FFF2-40B4-BE49-F238E27FC236}">
                    <a16:creationId xmlns:a16="http://schemas.microsoft.com/office/drawing/2014/main" id="{34791844-F46E-48E2-BD8F-0F3926C5125E}"/>
                  </a:ext>
                </a:extLst>
              </p14:cNvPr>
              <p14:cNvContentPartPr/>
              <p14:nvPr/>
            </p14:nvContentPartPr>
            <p14:xfrm>
              <a:off x="5324354" y="540151"/>
              <a:ext cx="9645" cy="9645"/>
            </p14:xfrm>
          </p:contentPart>
        </mc:Choice>
        <mc:Fallback>
          <p:pic>
            <p:nvPicPr>
              <p:cNvPr id="15" name="Ink 14">
                <a:extLst>
                  <a:ext uri="{FF2B5EF4-FFF2-40B4-BE49-F238E27FC236}">
                    <a16:creationId xmlns:a16="http://schemas.microsoft.com/office/drawing/2014/main" id="{34791844-F46E-48E2-BD8F-0F3926C5125E}"/>
                  </a:ext>
                </a:extLst>
              </p:cNvPr>
              <p:cNvPicPr/>
              <p:nvPr/>
            </p:nvPicPr>
            <p:blipFill>
              <a:blip r:embed="rId3"/>
              <a:stretch>
                <a:fillRect/>
              </a:stretch>
            </p:blipFill>
            <p:spPr>
              <a:xfrm>
                <a:off x="4842104" y="57901"/>
                <a:ext cx="964500" cy="964500"/>
              </a:xfrm>
              <a:prstGeom prst="rect">
                <a:avLst/>
              </a:prstGeom>
            </p:spPr>
          </p:pic>
        </mc:Fallback>
      </mc:AlternateContent>
      <mc:AlternateContent xmlns:mc="http://schemas.openxmlformats.org/markup-compatibility/2006">
        <mc:Choice xmlns:p14="http://schemas.microsoft.com/office/powerpoint/2010/main" Requires="p14">
          <p:contentPart p14:bwMode="auto" r:id="rId14">
            <p14:nvContentPartPr>
              <p14:cNvPr id="16" name="Ink 15">
                <a:extLst>
                  <a:ext uri="{FF2B5EF4-FFF2-40B4-BE49-F238E27FC236}">
                    <a16:creationId xmlns:a16="http://schemas.microsoft.com/office/drawing/2014/main" id="{FF02C447-1FA3-04E5-6933-5D81AE5ED6AA}"/>
                  </a:ext>
                </a:extLst>
              </p14:cNvPr>
              <p14:cNvContentPartPr/>
              <p14:nvPr/>
            </p14:nvContentPartPr>
            <p14:xfrm>
              <a:off x="5324354" y="540151"/>
              <a:ext cx="9645" cy="9645"/>
            </p14:xfrm>
          </p:contentPart>
        </mc:Choice>
        <mc:Fallback>
          <p:pic>
            <p:nvPicPr>
              <p:cNvPr id="16" name="Ink 15">
                <a:extLst>
                  <a:ext uri="{FF2B5EF4-FFF2-40B4-BE49-F238E27FC236}">
                    <a16:creationId xmlns:a16="http://schemas.microsoft.com/office/drawing/2014/main" id="{FF02C447-1FA3-04E5-6933-5D81AE5ED6AA}"/>
                  </a:ext>
                </a:extLst>
              </p:cNvPr>
              <p:cNvPicPr/>
              <p:nvPr/>
            </p:nvPicPr>
            <p:blipFill>
              <a:blip r:embed="rId3"/>
              <a:stretch>
                <a:fillRect/>
              </a:stretch>
            </p:blipFill>
            <p:spPr>
              <a:xfrm>
                <a:off x="4842104" y="57901"/>
                <a:ext cx="964500" cy="964500"/>
              </a:xfrm>
              <a:prstGeom prst="rect">
                <a:avLst/>
              </a:prstGeom>
            </p:spPr>
          </p:pic>
        </mc:Fallback>
      </mc:AlternateContent>
      <mc:AlternateContent xmlns:mc="http://schemas.openxmlformats.org/markup-compatibility/2006">
        <mc:Choice xmlns:p14="http://schemas.microsoft.com/office/powerpoint/2010/main" Requires="p14">
          <p:contentPart p14:bwMode="auto" r:id="rId15">
            <p14:nvContentPartPr>
              <p14:cNvPr id="17" name="Ink 16">
                <a:extLst>
                  <a:ext uri="{FF2B5EF4-FFF2-40B4-BE49-F238E27FC236}">
                    <a16:creationId xmlns:a16="http://schemas.microsoft.com/office/drawing/2014/main" id="{646010A3-DECF-F227-077D-0658C9D95AEA}"/>
                  </a:ext>
                </a:extLst>
              </p14:cNvPr>
              <p14:cNvContentPartPr/>
              <p14:nvPr/>
            </p14:nvContentPartPr>
            <p14:xfrm>
              <a:off x="5324354" y="540151"/>
              <a:ext cx="9645" cy="9645"/>
            </p14:xfrm>
          </p:contentPart>
        </mc:Choice>
        <mc:Fallback>
          <p:pic>
            <p:nvPicPr>
              <p:cNvPr id="17" name="Ink 16">
                <a:extLst>
                  <a:ext uri="{FF2B5EF4-FFF2-40B4-BE49-F238E27FC236}">
                    <a16:creationId xmlns:a16="http://schemas.microsoft.com/office/drawing/2014/main" id="{646010A3-DECF-F227-077D-0658C9D95AEA}"/>
                  </a:ext>
                </a:extLst>
              </p:cNvPr>
              <p:cNvPicPr/>
              <p:nvPr/>
            </p:nvPicPr>
            <p:blipFill>
              <a:blip r:embed="rId3"/>
              <a:stretch>
                <a:fillRect/>
              </a:stretch>
            </p:blipFill>
            <p:spPr>
              <a:xfrm>
                <a:off x="4842104" y="57901"/>
                <a:ext cx="964500" cy="964500"/>
              </a:xfrm>
              <a:prstGeom prst="rect">
                <a:avLst/>
              </a:prstGeom>
            </p:spPr>
          </p:pic>
        </mc:Fallback>
      </mc:AlternateContent>
      <mc:AlternateContent xmlns:mc="http://schemas.openxmlformats.org/markup-compatibility/2006">
        <mc:Choice xmlns:p14="http://schemas.microsoft.com/office/powerpoint/2010/main" Requires="p14">
          <p:contentPart p14:bwMode="auto" r:id="rId16">
            <p14:nvContentPartPr>
              <p14:cNvPr id="18" name="Ink 17">
                <a:extLst>
                  <a:ext uri="{FF2B5EF4-FFF2-40B4-BE49-F238E27FC236}">
                    <a16:creationId xmlns:a16="http://schemas.microsoft.com/office/drawing/2014/main" id="{D361F8E7-9915-C992-CC5C-E0C690B10D32}"/>
                  </a:ext>
                </a:extLst>
              </p14:cNvPr>
              <p14:cNvContentPartPr/>
              <p14:nvPr/>
            </p14:nvContentPartPr>
            <p14:xfrm>
              <a:off x="5025341" y="4764911"/>
              <a:ext cx="9645" cy="9645"/>
            </p14:xfrm>
          </p:contentPart>
        </mc:Choice>
        <mc:Fallback>
          <p:pic>
            <p:nvPicPr>
              <p:cNvPr id="18" name="Ink 17">
                <a:extLst>
                  <a:ext uri="{FF2B5EF4-FFF2-40B4-BE49-F238E27FC236}">
                    <a16:creationId xmlns:a16="http://schemas.microsoft.com/office/drawing/2014/main" id="{D361F8E7-9915-C992-CC5C-E0C690B10D32}"/>
                  </a:ext>
                </a:extLst>
              </p:cNvPr>
              <p:cNvPicPr/>
              <p:nvPr/>
            </p:nvPicPr>
            <p:blipFill>
              <a:blip r:embed="rId3"/>
              <a:stretch>
                <a:fillRect/>
              </a:stretch>
            </p:blipFill>
            <p:spPr>
              <a:xfrm>
                <a:off x="4543091" y="4282661"/>
                <a:ext cx="964500" cy="964500"/>
              </a:xfrm>
              <a:prstGeom prst="rect">
                <a:avLst/>
              </a:prstGeom>
            </p:spPr>
          </p:pic>
        </mc:Fallback>
      </mc:AlternateContent>
      <mc:AlternateContent xmlns:mc="http://schemas.openxmlformats.org/markup-compatibility/2006">
        <mc:Choice xmlns:p14="http://schemas.microsoft.com/office/powerpoint/2010/main" Requires="p14">
          <p:contentPart p14:bwMode="auto" r:id="rId17">
            <p14:nvContentPartPr>
              <p14:cNvPr id="19" name="Ink 18">
                <a:extLst>
                  <a:ext uri="{FF2B5EF4-FFF2-40B4-BE49-F238E27FC236}">
                    <a16:creationId xmlns:a16="http://schemas.microsoft.com/office/drawing/2014/main" id="{29BD72A1-BD9C-DE43-D4AB-1A019D04995E}"/>
                  </a:ext>
                </a:extLst>
              </p14:cNvPr>
              <p14:cNvContentPartPr/>
              <p14:nvPr/>
            </p14:nvContentPartPr>
            <p14:xfrm>
              <a:off x="4514126" y="5295417"/>
              <a:ext cx="9645" cy="9645"/>
            </p14:xfrm>
          </p:contentPart>
        </mc:Choice>
        <mc:Fallback>
          <p:pic>
            <p:nvPicPr>
              <p:cNvPr id="19" name="Ink 18">
                <a:extLst>
                  <a:ext uri="{FF2B5EF4-FFF2-40B4-BE49-F238E27FC236}">
                    <a16:creationId xmlns:a16="http://schemas.microsoft.com/office/drawing/2014/main" id="{29BD72A1-BD9C-DE43-D4AB-1A019D04995E}"/>
                  </a:ext>
                </a:extLst>
              </p:cNvPr>
              <p:cNvPicPr/>
              <p:nvPr/>
            </p:nvPicPr>
            <p:blipFill>
              <a:blip r:embed="rId3"/>
              <a:stretch>
                <a:fillRect/>
              </a:stretch>
            </p:blipFill>
            <p:spPr>
              <a:xfrm>
                <a:off x="4031876" y="4813167"/>
                <a:ext cx="964500" cy="964500"/>
              </a:xfrm>
              <a:prstGeom prst="rect">
                <a:avLst/>
              </a:prstGeom>
            </p:spPr>
          </p:pic>
        </mc:Fallback>
      </mc:AlternateContent>
      <mc:AlternateContent xmlns:mc="http://schemas.openxmlformats.org/markup-compatibility/2006">
        <mc:Choice xmlns:p14="http://schemas.microsoft.com/office/powerpoint/2010/main" Requires="p14">
          <p:contentPart p14:bwMode="auto" r:id="rId18">
            <p14:nvContentPartPr>
              <p14:cNvPr id="20" name="Ink 19">
                <a:extLst>
                  <a:ext uri="{FF2B5EF4-FFF2-40B4-BE49-F238E27FC236}">
                    <a16:creationId xmlns:a16="http://schemas.microsoft.com/office/drawing/2014/main" id="{C5E6F4D4-9A43-7269-5E21-F2E35EA1F33F}"/>
                  </a:ext>
                </a:extLst>
              </p14:cNvPr>
              <p14:cNvContentPartPr/>
              <p14:nvPr/>
            </p14:nvContentPartPr>
            <p14:xfrm>
              <a:off x="4832430" y="5594430"/>
              <a:ext cx="9645" cy="9645"/>
            </p14:xfrm>
          </p:contentPart>
        </mc:Choice>
        <mc:Fallback>
          <p:pic>
            <p:nvPicPr>
              <p:cNvPr id="20" name="Ink 19">
                <a:extLst>
                  <a:ext uri="{FF2B5EF4-FFF2-40B4-BE49-F238E27FC236}">
                    <a16:creationId xmlns:a16="http://schemas.microsoft.com/office/drawing/2014/main" id="{C5E6F4D4-9A43-7269-5E21-F2E35EA1F33F}"/>
                  </a:ext>
                </a:extLst>
              </p:cNvPr>
              <p:cNvPicPr/>
              <p:nvPr/>
            </p:nvPicPr>
            <p:blipFill>
              <a:blip r:embed="rId3"/>
              <a:stretch>
                <a:fillRect/>
              </a:stretch>
            </p:blipFill>
            <p:spPr>
              <a:xfrm>
                <a:off x="4350180" y="5112180"/>
                <a:ext cx="964500" cy="964500"/>
              </a:xfrm>
              <a:prstGeom prst="rect">
                <a:avLst/>
              </a:prstGeom>
            </p:spPr>
          </p:pic>
        </mc:Fallback>
      </mc:AlternateContent>
      <mc:AlternateContent xmlns:mc="http://schemas.openxmlformats.org/markup-compatibility/2006">
        <mc:Choice xmlns:p14="http://schemas.microsoft.com/office/powerpoint/2010/main" Requires="p14">
          <p:contentPart p14:bwMode="auto" r:id="rId19">
            <p14:nvContentPartPr>
              <p14:cNvPr id="21" name="Ink 20">
                <a:extLst>
                  <a:ext uri="{FF2B5EF4-FFF2-40B4-BE49-F238E27FC236}">
                    <a16:creationId xmlns:a16="http://schemas.microsoft.com/office/drawing/2014/main" id="{BBD541DF-09E4-327F-3A9D-68EBC830C4CF}"/>
                  </a:ext>
                </a:extLst>
              </p14:cNvPr>
              <p14:cNvContentPartPr/>
              <p14:nvPr/>
            </p14:nvContentPartPr>
            <p14:xfrm>
              <a:off x="5440101" y="3867873"/>
              <a:ext cx="9645" cy="9645"/>
            </p14:xfrm>
          </p:contentPart>
        </mc:Choice>
        <mc:Fallback>
          <p:pic>
            <p:nvPicPr>
              <p:cNvPr id="21" name="Ink 20">
                <a:extLst>
                  <a:ext uri="{FF2B5EF4-FFF2-40B4-BE49-F238E27FC236}">
                    <a16:creationId xmlns:a16="http://schemas.microsoft.com/office/drawing/2014/main" id="{BBD541DF-09E4-327F-3A9D-68EBC830C4CF}"/>
                  </a:ext>
                </a:extLst>
              </p:cNvPr>
              <p:cNvPicPr/>
              <p:nvPr/>
            </p:nvPicPr>
            <p:blipFill>
              <a:blip r:embed="rId3"/>
              <a:stretch>
                <a:fillRect/>
              </a:stretch>
            </p:blipFill>
            <p:spPr>
              <a:xfrm>
                <a:off x="4957851" y="3385623"/>
                <a:ext cx="964500" cy="964500"/>
              </a:xfrm>
              <a:prstGeom prst="rect">
                <a:avLst/>
              </a:prstGeom>
            </p:spPr>
          </p:pic>
        </mc:Fallback>
      </mc:AlternateContent>
      <p:pic>
        <p:nvPicPr>
          <p:cNvPr id="10" name="Picture 9" descr="A screenshot of a computer&#10;&#10;AI-generated content may be incorrect.">
            <a:extLst>
              <a:ext uri="{FF2B5EF4-FFF2-40B4-BE49-F238E27FC236}">
                <a16:creationId xmlns:a16="http://schemas.microsoft.com/office/drawing/2014/main" id="{1C9E9E68-CB51-7461-F2A5-04BC7E2424EE}"/>
              </a:ext>
            </a:extLst>
          </p:cNvPr>
          <p:cNvPicPr>
            <a:picLocks noChangeAspect="1"/>
          </p:cNvPicPr>
          <p:nvPr/>
        </p:nvPicPr>
        <p:blipFill>
          <a:blip r:embed="rId20"/>
          <a:stretch>
            <a:fillRect/>
          </a:stretch>
        </p:blipFill>
        <p:spPr>
          <a:xfrm>
            <a:off x="3305059" y="3322629"/>
            <a:ext cx="8886941" cy="3499440"/>
          </a:xfrm>
          <a:prstGeom prst="rect">
            <a:avLst/>
          </a:prstGeom>
        </p:spPr>
      </p:pic>
      <p:pic>
        <p:nvPicPr>
          <p:cNvPr id="23" name="Picture 22" descr="A screenshot of a computer&#10;&#10;AI-generated content may be incorrect.">
            <a:extLst>
              <a:ext uri="{FF2B5EF4-FFF2-40B4-BE49-F238E27FC236}">
                <a16:creationId xmlns:a16="http://schemas.microsoft.com/office/drawing/2014/main" id="{7FDCC067-9906-A271-274D-AAC449904277}"/>
              </a:ext>
            </a:extLst>
          </p:cNvPr>
          <p:cNvPicPr>
            <a:picLocks noChangeAspect="1"/>
          </p:cNvPicPr>
          <p:nvPr/>
        </p:nvPicPr>
        <p:blipFill>
          <a:blip r:embed="rId21"/>
          <a:stretch>
            <a:fillRect/>
          </a:stretch>
        </p:blipFill>
        <p:spPr>
          <a:xfrm>
            <a:off x="209034" y="808592"/>
            <a:ext cx="6449114" cy="1816407"/>
          </a:xfrm>
          <a:prstGeom prst="rect">
            <a:avLst/>
          </a:prstGeom>
        </p:spPr>
      </p:pic>
    </p:spTree>
    <p:extLst>
      <p:ext uri="{BB962C8B-B14F-4D97-AF65-F5344CB8AC3E}">
        <p14:creationId xmlns:p14="http://schemas.microsoft.com/office/powerpoint/2010/main" val="238237941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11</Slides>
  <Notes>0</Notes>
  <HiddenSlides>0</HiddenSlide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Instructions: How to Run The Image Acquisition System</vt:lpstr>
      <vt:lpstr>Step 2: Connect Power and Data Connections</vt:lpstr>
      <vt:lpstr>Step 3: Attach the Sample to the Motor Attachment</vt:lpstr>
      <vt:lpstr>Step 4: Start VSCode and get to scanner_gui.py</vt:lpstr>
      <vt:lpstr>File system for this project</vt:lpstr>
      <vt:lpstr>Step 5: Start the scanner_gui.py script</vt:lpstr>
      <vt:lpstr>Step 6: Scan New Plant</vt:lpstr>
      <vt:lpstr>Step 6: Scan New Plant</vt:lpstr>
      <vt:lpstr>Step 6: Scan New Plant</vt:lpstr>
      <vt:lpstr>Step 7: Annotate using SLEAP AI</vt:lpstr>
      <vt:lpstr>Step 8:</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Hossain, Samir</dc:creator>
  <cp:revision>373</cp:revision>
  <dcterms:created xsi:type="dcterms:W3CDTF">2025-06-08T23:53:38Z</dcterms:created>
  <dcterms:modified xsi:type="dcterms:W3CDTF">2025-06-09T00:58:53Z</dcterms:modified>
</cp:coreProperties>
</file>

<file path=docProps/thumbnail.jpeg>
</file>